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66"/>
  </p:notesMasterIdLst>
  <p:sldIdLst>
    <p:sldId id="324" r:id="rId3"/>
    <p:sldId id="256" r:id="rId4"/>
    <p:sldId id="314" r:id="rId5"/>
    <p:sldId id="258" r:id="rId6"/>
    <p:sldId id="259" r:id="rId7"/>
    <p:sldId id="260" r:id="rId8"/>
    <p:sldId id="262" r:id="rId9"/>
    <p:sldId id="263" r:id="rId10"/>
    <p:sldId id="315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318" r:id="rId31"/>
    <p:sldId id="317" r:id="rId32"/>
    <p:sldId id="319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20" r:id="rId55"/>
    <p:sldId id="321" r:id="rId56"/>
    <p:sldId id="322" r:id="rId57"/>
    <p:sldId id="307" r:id="rId58"/>
    <p:sldId id="308" r:id="rId59"/>
    <p:sldId id="309" r:id="rId60"/>
    <p:sldId id="310" r:id="rId61"/>
    <p:sldId id="311" r:id="rId62"/>
    <p:sldId id="312" r:id="rId63"/>
    <p:sldId id="323" r:id="rId64"/>
    <p:sldId id="313" r:id="rId65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54B43-CC51-41C9-A4C4-70F357FFC68B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2776E-4C2C-4829-B1A4-7FDE5856FB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58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776E-4C2C-4829-B1A4-7FDE5856FB4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70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776E-4C2C-4829-B1A4-7FDE5856FB4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03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1562760" y="3702960"/>
            <a:ext cx="1051524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95088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562760" y="370296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950880" y="370296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5118120" y="124704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8673840" y="124704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1562760" y="370296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5118120" y="370296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8673840" y="370296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513108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950880" y="1247040"/>
            <a:ext cx="513108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1562760" y="136440"/>
            <a:ext cx="10515240" cy="3584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6950880" y="1247040"/>
            <a:ext cx="513108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1562760" y="370296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513108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95088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950880" y="370296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95088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1562760" y="3702960"/>
            <a:ext cx="1051524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1562760" y="3702960"/>
            <a:ext cx="1051524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95088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1562760" y="370296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950880" y="370296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5118120" y="124704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8673840" y="124704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/>
          </p:nvPr>
        </p:nvSpPr>
        <p:spPr>
          <a:xfrm>
            <a:off x="1562760" y="370296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/>
          </p:nvPr>
        </p:nvSpPr>
        <p:spPr>
          <a:xfrm>
            <a:off x="5118120" y="370296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/>
          </p:nvPr>
        </p:nvSpPr>
        <p:spPr>
          <a:xfrm>
            <a:off x="8673840" y="3702960"/>
            <a:ext cx="338580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9767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54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513108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950880" y="1247040"/>
            <a:ext cx="513108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562760" y="136440"/>
            <a:ext cx="10515240" cy="3584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950880" y="1247040"/>
            <a:ext cx="513108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1562760" y="370296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5131080" cy="470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95088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950880" y="370296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950880" y="1247040"/>
            <a:ext cx="513108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1562760" y="3702960"/>
            <a:ext cx="10515240" cy="224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/>
          <p:nvPr/>
        </p:nvPicPr>
        <p:blipFill>
          <a:blip r:embed="rId14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/>
          <p:cNvPicPr/>
          <p:nvPr/>
        </p:nvPicPr>
        <p:blipFill>
          <a:blip r:embed="rId1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913480" y="586440"/>
            <a:ext cx="821340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sz="6000" b="0" strike="noStrike" spc="-1">
                <a:solidFill>
                  <a:srgbClr val="FFFFFF"/>
                </a:solidFill>
                <a:latin typeface="Calibri Light"/>
              </a:rPr>
              <a:t>Click to edit Master title style</a:t>
            </a:r>
            <a:endParaRPr lang="x-none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D158C3B-2E43-4B33-80AE-6A2AACE49A2A}" type="datetime">
              <a:rPr lang="x-none" sz="1200" b="0" strike="noStrike" spc="-1">
                <a:solidFill>
                  <a:srgbClr val="8B8B8B"/>
                </a:solidFill>
                <a:latin typeface="Calibri"/>
              </a:rPr>
              <a:t>29.08.2023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79D7027-EE2C-4CCA-A215-AD6ED2D68423}" type="slidenum">
              <a:rPr lang="x-none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7"/>
          <p:cNvPicPr/>
          <p:nvPr/>
        </p:nvPicPr>
        <p:blipFill>
          <a:blip r:embed="rId16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  <a:endParaRPr lang="x-none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B64481C3-F836-4703-AA4D-D2B69A7292F8}" type="datetime">
              <a:rPr lang="x-none" sz="1200" b="0" strike="noStrike" spc="-1">
                <a:solidFill>
                  <a:srgbClr val="8B8B8B"/>
                </a:solidFill>
                <a:latin typeface="Calibri"/>
              </a:rPr>
              <a:t>29.08.2023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D18043F-1068-4E33-87B3-94C496AD8DC9}" type="slidenum">
              <a:rPr lang="x-none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6.jpg"/><Relationship Id="rId4" Type="http://schemas.openxmlformats.org/officeDocument/2006/relationships/image" Target="../media/image21.png"/><Relationship Id="rId9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21" Type="http://schemas.openxmlformats.org/officeDocument/2006/relationships/image" Target="../media/image90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IMG-20230823-WA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3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Общее образование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21" name="Объект 6"/>
          <p:cNvGraphicFramePr/>
          <p:nvPr/>
        </p:nvGraphicFramePr>
        <p:xfrm>
          <a:off x="1562760" y="1573920"/>
          <a:ext cx="9825480" cy="5002560"/>
        </p:xfrm>
        <a:graphic>
          <a:graphicData uri="http://schemas.openxmlformats.org/drawingml/2006/table">
            <a:tbl>
              <a:tblPr/>
              <a:tblGrid>
                <a:gridCol w="475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4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05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Наименование образовательной организации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Баллы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Уровень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9480">
                <a:tc>
                  <a:txBody>
                    <a:bodyPr/>
                    <a:lstStyle/>
                    <a:p>
                      <a:pPr marL="3060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Преображенская средняя общеобразовательная школа №11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124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средний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9480">
                <a:tc>
                  <a:txBody>
                    <a:bodyPr/>
                    <a:lstStyle/>
                    <a:p>
                      <a:pPr marL="2736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Лазовская средняя общеобразовательная школа №1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132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средний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9480">
                <a:tc>
                  <a:txBody>
                    <a:bodyPr/>
                    <a:lstStyle/>
                    <a:p>
                      <a:pPr marL="2736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Сокольчинская средняя общеобразовательная школа №3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108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Ниже среднего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9480">
                <a:tc>
                  <a:txBody>
                    <a:bodyPr/>
                    <a:lstStyle/>
                    <a:p>
                      <a:pPr marL="2736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Валентиновская средняя общеобразовательная школа №5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Ниже среднего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9480">
                <a:tc>
                  <a:txBody>
                    <a:bodyPr/>
                    <a:lstStyle/>
                    <a:p>
                      <a:pPr marL="2736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Беневская средняя общеобразовательная школа №7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Ниже среднего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9480">
                <a:tc>
                  <a:txBody>
                    <a:bodyPr/>
                    <a:lstStyle/>
                    <a:p>
                      <a:pPr marL="2736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Преображенская средняя общеобразовательная школа №11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Ниже среднего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17640" marR="1764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22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23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Общее образование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5144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3500"/>
          </a:bodyPr>
          <a:lstStyle/>
          <a:p>
            <a:pPr algn="ctr"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b="1" spc="-1" dirty="0">
                <a:latin typeface="Times New Roman"/>
              </a:rPr>
              <a:t>О</a:t>
            </a:r>
            <a:r>
              <a:rPr lang="ru-RU" sz="2800" b="1" strike="noStrike" spc="-1" dirty="0" smtClean="0">
                <a:latin typeface="Times New Roman"/>
              </a:rPr>
              <a:t>бновленные </a:t>
            </a:r>
            <a:r>
              <a:rPr lang="ru-RU" sz="2800" b="1" strike="noStrike" spc="-1" dirty="0">
                <a:latin typeface="Times New Roman"/>
              </a:rPr>
              <a:t>федеральные государственные образовательные стандарты </a:t>
            </a:r>
            <a:r>
              <a:rPr lang="ru-RU" sz="2800" b="1" strike="noStrike" spc="-1" dirty="0" smtClean="0">
                <a:latin typeface="Times New Roman"/>
              </a:rPr>
              <a:t>2023-2024 учебный год</a:t>
            </a:r>
          </a:p>
          <a:p>
            <a:pPr algn="ctr"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800" b="1" strike="noStrike" spc="-1" dirty="0" smtClean="0">
              <a:latin typeface="Times New Roman"/>
            </a:endParaRPr>
          </a:p>
          <a:p>
            <a:pPr algn="ctr"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b="1" spc="-1" dirty="0" smtClean="0">
                <a:solidFill>
                  <a:srgbClr val="000000"/>
                </a:solidFill>
                <a:latin typeface="Times New Roman"/>
              </a:rPr>
              <a:t>Ф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Times New Roman"/>
              </a:rPr>
              <a:t>едеральные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образовательные программы начального общего, основного общего и среднего общего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Times New Roman"/>
              </a:rPr>
              <a:t>образования:</a:t>
            </a:r>
          </a:p>
          <a:p>
            <a:pPr algn="ctr"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Переход с 1-го по 11 класс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6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27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Общее образование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5311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1000" lnSpcReduction="2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Введение ФООП является обязательным с 1 сентября 2023 г. для обучающихся 1-11 классов всех образовательных организаций, реализующих образовательные программы начального общего, основного общего, среднего общего образования.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В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обязательном порядке используют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федеральные рабочие программы по учебным предметам «Русский язык», «Литературное чтение» и «Окружающий мир»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(начальное общее образование),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«Русский язык», «Литература», «История», «Обществознание», «География» и «Основы безопасности жизнедеятельности»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(основное общее и среднее общее образование).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 соответствии с частью 6 2 статьи 12 Федерального закона № 273-ФЗ при формировании учебного плана образовательные организации вправе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перераспределить время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, предусмотренное в федеральном учебном плане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на изучение учебных предметов, по которым не проводится государственная итоговая аттестация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, в пользу изучения иных учебных предметов, в том числе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на организацию углубленного изучения отдельных учебных предметов и профильное обучение.</a:t>
            </a:r>
            <a:endParaRPr lang="x-none" sz="2800" b="1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0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Общее образование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содержательных разделах ФООП реализован принцип единства образовательного пространства и преемственности всех уровней образования,  детализированы планируемые личностные и метапредметные результаты за весь период обучения на каждом уровне общего образования, а также планируемые предметные достижения обучающегося за каждый год обучения. 	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ФОП ООО предусмотрена возможность изучения учебных предметов («Математика», «Информатика», «Физика», «Химия», «Биология») на углубленном уровне за счет добавления учебных часов, из части федерального учебного плана, формируемого участниками образовательных отношений.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4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Общее образование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Для реализации модуля «Введение в Новейшую историю России» в учебном курсе «История России» количество часов на изучение учебного предмета «История» в 9 классе рекомендуется увеличить на 14 учебных часов. 	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При переходе на ФООП не в первый год изучения учебного предмета на соответствующем уровне общего образования необходимо предусмотреть особый порядок учебного планирования (переходный период).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8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Общее образование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случае если в 2022-2023 учебном году в образовательной организации не реализовывалось преподавание в 5 классе учебного предмета «Основы духовно-нравственной культуры народов России» при внедрении ФОП ООО целесообразно предусмотреть в учебном плане 6 класса помимо одного часа, предусмотренного федеральным учебным планом, дополнительно один час в неделю в рамках внеурочной деятельности на освоение образовательной программы по учебному предмету «Основы духовно-нравственной культуры народов России» за 5-6 классы в течение одного учебного года.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2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43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1000" lnSpcReduction="2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 стандарте на всех уровнях образования выделено до 10 часов на занятия в рамках внеурочной деятельности. На федеральном уровне определено, как можно эффективно распределить эти часы в неделю, чтобы учесть все образовательные потребности школы, детей и родителей.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 2021 году Указом Президента России утверждена Стратегия национальной безопасности Российской Федерации, в которой определены национальные интересы и стратегические приоритеты.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Сохранение духовно-нравственных, культурно-исторических, семейных ценностей нашего народа лежит в основе образования и воспитания подрастающего поколения.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Система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образования должна быть ключевым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ФИЛЬТРОМ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 деструктивного воздействия.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Необходимо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обучать детей достойному отношению к символам нашей страны.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6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47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94592" y="1247040"/>
            <a:ext cx="7833946" cy="3984383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С 01 сентября 2022 г. каждая учебная неделя в школах начинается с поднятия Государственного флага и исполнения Государственного гимна России. Введение этой традиции стало важным элементом, формирующим патриотизм. Для образовательных организаций страны данная традиция не является новой, но в свете последних событий – фальсификации событий истории нашего государства, политической информационной борьбы, получила новый импульс своего развития. </a:t>
            </a: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В 2022 и 2023 году на средства, выделенные из федерального и местного бюджета, государственной символикой оснащены все общеобразовательные учреждения округа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0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51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37" y="3745523"/>
            <a:ext cx="3270740" cy="2971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37" y="1005119"/>
            <a:ext cx="3270739" cy="2811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5487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3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Ц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икл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внеурочных занятий для обучающихся «Разговоры о важном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».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С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5 сентября 2022 года и будет продолжен в новом учебном году. 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4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55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5" y="2532186"/>
            <a:ext cx="4255476" cy="4044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93" y="2532186"/>
            <a:ext cx="4149970" cy="3947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615462" y="1247040"/>
            <a:ext cx="8220807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0500" lnSpcReduction="2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На решение задач развития высоконравственной личности, разделяющей российские традиционные духовные ценности, формирования у детей чувства причастности к историко-культурной общности российского народа и судьбе России направлена Стратегия развития воспитания Российской Федерации на период до 2025 года.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 рамках реализации стратегии в течение прошлого учебного года уже на ступени дошкольного образования в детских садах началось внедрение Примерной программы воспитания, помогающей сформировать у современного дошкольника главные общечеловеческие, гражданские, семейные и духовные ценности.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8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59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930" y="1380392"/>
            <a:ext cx="3068515" cy="436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990080" y="234720"/>
            <a:ext cx="9307440" cy="2285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Times New Roman"/>
              </a:rPr>
              <a:t>Августовская педагогическая конференция работников образования</a:t>
            </a:r>
            <a:r>
              <a:t/>
            </a:r>
            <a:br/>
            <a:r>
              <a:rPr lang="ru-RU" sz="3200" b="1" strike="noStrike" spc="-1">
                <a:solidFill>
                  <a:srgbClr val="FFFFFF"/>
                </a:solidFill>
                <a:latin typeface="Times New Roman"/>
              </a:rPr>
              <a:t>Лазовского муниципального округа</a:t>
            </a:r>
            <a:endParaRPr lang="x-non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1990080" y="2520000"/>
            <a:ext cx="8727120" cy="162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5B9BD5"/>
                </a:solidFill>
                <a:latin typeface="Times New Roman"/>
              </a:rPr>
              <a:t>«ОБРАЗОВАНИЕ ЛАЗОВСКОГО МУНИЦИПАЛЬНОГО ОКРУГА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5B9BD5"/>
                </a:solidFill>
                <a:latin typeface="Times New Roman"/>
              </a:rPr>
              <a:t>В КОНТЕКСТЕ ПОСТРОЕНИЯ СУВЕРЕННОЙ СИСТЕМЫ ОБРАЗОВАНИЯ РОССИЙСКОЙ ФЕДЕРАЦИИ»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87" name="TextBox 3"/>
          <p:cNvSpPr/>
          <p:nvPr/>
        </p:nvSpPr>
        <p:spPr>
          <a:xfrm>
            <a:off x="6158520" y="6417000"/>
            <a:ext cx="13057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Лазо 2023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88" name="Рисунок 4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89" name="Рисунок 9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sp>
        <p:nvSpPr>
          <p:cNvPr id="90" name="TextBox 89"/>
          <p:cNvSpPr txBox="1"/>
          <p:nvPr/>
        </p:nvSpPr>
        <p:spPr>
          <a:xfrm>
            <a:off x="4425480" y="3275280"/>
            <a:ext cx="3425400" cy="42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fld id="{BB5B8E94-6E13-4764-A235-BADD8294983F}" type="slidenum">
              <a:rPr lang="ru-RU" sz="2400" b="0" strike="noStrike" spc="-1">
                <a:latin typeface="Times New Roman"/>
              </a:rPr>
              <a:t>2</a:t>
            </a:fld>
            <a:endParaRPr lang="ru-RU" sz="24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8000" lnSpcReduction="2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Рабочие Программы воспитания и календарные планы воспитательной работы с 01 сентября 2022 года реализуются и во всех школах.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 этом учебном году  в школы  № 1 и № 11 введены ставки советников директоров в рамках федерального проекта «Патриотическое воспитание граждан Российской Федерации».  Претенденты на новые должности прошли отбор через всероссийский конкурс «Навигаторы детства».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Дальнейшее развитие получила Общероссийская общественно-государственная детско-юношеская организация «Российское движение школьников».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С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01 сентября 2023 года во всех общеобразовательных организациях  будут осуществлять работу центры детских инициатив.  Центры – это пространство в школе, где обучающиеся могут создавать и реализовывать собственные проекты, встречаться с представителями детских и молодежных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объединений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2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63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4000" lnSpcReduction="20000"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 рамках федерального проекта по воспитанию с нового учебного года будет реализовываться программа социальной активности для школьников 1-4 классов «Орлята России», которая предполагает последовательное участие класса в семи треках в течение учебного года. 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 течение учебного года по мере прохождения треков под руководством старших наставников школьники  будут изучать уникальные экспонаты в школьных музеях; знакомится с историей и культурой родного края, учиться работать в команде; участвовать в спортивных мероприятиях и многое другое. 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Для юных орлят будут организованы коллективные творческие дела различной направленности. Самые активные участники проекта примут участие в краевом слёте программы развития социальной активности учащихся «Орлята России».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168" name="Рисунок 7"/>
          <p:cNvPicPr/>
          <p:nvPr/>
        </p:nvPicPr>
        <p:blipFill>
          <a:blip r:embed="rId4"/>
          <a:stretch/>
        </p:blipFill>
        <p:spPr>
          <a:xfrm>
            <a:off x="9407880" y="5347440"/>
            <a:ext cx="2509560" cy="1608120"/>
          </a:xfrm>
          <a:prstGeom prst="rect">
            <a:avLst/>
          </a:prstGeom>
          <a:ln w="0">
            <a:noFill/>
          </a:ln>
        </p:spPr>
      </p:pic>
      <p:pic>
        <p:nvPicPr>
          <p:cNvPr id="169" name="Рисунок 8"/>
          <p:cNvPicPr/>
          <p:nvPr/>
        </p:nvPicPr>
        <p:blipFill>
          <a:blip r:embed="rId5"/>
          <a:stretch/>
        </p:blipFill>
        <p:spPr>
          <a:xfrm>
            <a:off x="934560" y="5491800"/>
            <a:ext cx="1315800" cy="1319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14 июля 2022 года Президент России Владимир Путин подписал закон о создании российского движения детей и молодежи. Движение выступает в качестве инструмента объединения существующих детских общественных организаций как федерального, так и регионального и местного уровней, которые на протяжении многих лет воспитывали детей и подростков России. Уже введены 2 ставки специалистов по организации работы в Лазовском муниципальном округе регионального отделения РДДМ, которые будут активно сотрудничать  со всеми школами по созданию и развитию первичных отделений РДДМ и проведению различных активностей для детей.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2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73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2841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нашей стране с 2020 года под эгидой Президента проводится Всероссийский конкурс «Большая перемена». Конкурс входит в линейку проектов президентской платформы «Россия — страна возможностей». Необходимо привлечь к участию в конкурсе как можно больше детей и подростков.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6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77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178" name="Рисунок 6"/>
          <p:cNvPicPr/>
          <p:nvPr/>
        </p:nvPicPr>
        <p:blipFill>
          <a:blip r:embed="rId4"/>
          <a:stretch/>
        </p:blipFill>
        <p:spPr>
          <a:xfrm>
            <a:off x="9205560" y="5876280"/>
            <a:ext cx="2414520" cy="831600"/>
          </a:xfrm>
          <a:prstGeom prst="rect">
            <a:avLst/>
          </a:prstGeom>
          <a:ln w="0">
            <a:noFill/>
          </a:ln>
        </p:spPr>
      </p:pic>
      <p:pic>
        <p:nvPicPr>
          <p:cNvPr id="179" name="Рисунок 7"/>
          <p:cNvPicPr/>
          <p:nvPr/>
        </p:nvPicPr>
        <p:blipFill>
          <a:blip r:embed="rId5"/>
          <a:stretch/>
        </p:blipFill>
        <p:spPr>
          <a:xfrm>
            <a:off x="782640" y="5823360"/>
            <a:ext cx="1875960" cy="937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нашем округе наработана многолетняя успешная практика привития подрастающему поколению чувства патриотизма, уважения к устоям и традициям родной страны и других государств. Все школы получили комплекты оборудования для создания школьных музеев. Наиболее успешно школьный музей работает и пополняет свой фонд о земляках в Сокольчинской СОШ №3 и Беневской СОШ №7.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2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934200" y="1113089"/>
            <a:ext cx="8165838" cy="4835191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67500" lnSpcReduction="2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ЮНАРМИЯ» - создано 6 отрядов, численность 274 человека,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конкурс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«Большая перемена» - приняли участие 289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детей, 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Участие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команд округа в ежегодных всероссийских спартакиадах по военно-прикладным видам спорта и военно-патриотических играх «Зарница», «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Победа», военно-патриотический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фестиваль «Найди себя», краевой слет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</a:rPr>
              <a:t>Юнармии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, учебные сборы в учебном центре «Авангард», </a:t>
            </a:r>
            <a:endParaRPr lang="ru-RU" spc="-1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фестиваль детских проектов «Взгляд через века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»,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краевой конкурс краеведческих учебно-исследовательских работ школьников «По Уссурийскому краю», посвященные 150-летию со дня рождения В.К. Арсеньева,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создание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школьных музеев и юных экскурсоводов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,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конкурс исследовательских краеведческих работ обучающихся Приморского края «Отечество. Мое Приморье».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5"/>
          <p:cNvPicPr/>
          <p:nvPr/>
        </p:nvPicPr>
        <p:blipFill>
          <a:blip r:embed="rId4"/>
          <a:stretch/>
        </p:blipFill>
        <p:spPr>
          <a:xfrm>
            <a:off x="682560" y="5708880"/>
            <a:ext cx="1759320" cy="1171080"/>
          </a:xfrm>
          <a:prstGeom prst="rect">
            <a:avLst/>
          </a:prstGeom>
          <a:ln w="0">
            <a:noFill/>
          </a:ln>
        </p:spPr>
      </p:pic>
      <p:pic>
        <p:nvPicPr>
          <p:cNvPr id="189" name="Рисунок 6"/>
          <p:cNvPicPr/>
          <p:nvPr/>
        </p:nvPicPr>
        <p:blipFill>
          <a:blip r:embed="rId5"/>
          <a:stretch/>
        </p:blipFill>
        <p:spPr>
          <a:xfrm>
            <a:off x="8913600" y="5832360"/>
            <a:ext cx="2692080" cy="92700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7"/>
          <p:cNvPicPr/>
          <p:nvPr/>
        </p:nvPicPr>
        <p:blipFill>
          <a:blip r:embed="rId6"/>
          <a:stretch/>
        </p:blipFill>
        <p:spPr>
          <a:xfrm>
            <a:off x="5266440" y="5670360"/>
            <a:ext cx="1248120" cy="1248120"/>
          </a:xfrm>
          <a:prstGeom prst="rect">
            <a:avLst/>
          </a:prstGeom>
          <a:ln w="0">
            <a:noFill/>
          </a:ln>
        </p:spPr>
      </p:pic>
      <p:pic>
        <p:nvPicPr>
          <p:cNvPr id="191" name="Рисунок 8"/>
          <p:cNvPicPr/>
          <p:nvPr/>
        </p:nvPicPr>
        <p:blipFill>
          <a:blip r:embed="rId7"/>
          <a:stretch/>
        </p:blipFill>
        <p:spPr>
          <a:xfrm>
            <a:off x="7470720" y="5746680"/>
            <a:ext cx="1025640" cy="1095480"/>
          </a:xfrm>
          <a:prstGeom prst="rect">
            <a:avLst/>
          </a:prstGeom>
          <a:ln w="0">
            <a:noFill/>
          </a:ln>
        </p:spPr>
      </p:pic>
      <p:pic>
        <p:nvPicPr>
          <p:cNvPr id="192" name="Рисунок 9"/>
          <p:cNvPicPr/>
          <p:nvPr/>
        </p:nvPicPr>
        <p:blipFill>
          <a:blip r:embed="rId8"/>
          <a:stretch/>
        </p:blipFill>
        <p:spPr>
          <a:xfrm>
            <a:off x="2754360" y="5565240"/>
            <a:ext cx="1793880" cy="145800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00" y="1113089"/>
            <a:ext cx="3122640" cy="21101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00" y="3356047"/>
            <a:ext cx="3122640" cy="2209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Детское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движение РДДМ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Ш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кольный театр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Музей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С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портивный клуб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 err="1" smtClean="0">
                <a:solidFill>
                  <a:srgbClr val="000000"/>
                </a:solidFill>
                <a:latin typeface="Times New Roman"/>
              </a:rPr>
              <a:t>Медиацентр</a:t>
            </a:r>
            <a:endParaRPr lang="ru-RU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Комната детских иниц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иатив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i="1" spc="-1" dirty="0">
                <a:solidFill>
                  <a:srgbClr val="000000"/>
                </a:solidFill>
                <a:latin typeface="Times New Roman"/>
              </a:rPr>
              <a:t>В</a:t>
            </a:r>
            <a:r>
              <a:rPr lang="ru-RU" sz="2800" b="0" i="1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i="1" strike="noStrike" spc="-1" dirty="0">
                <a:solidFill>
                  <a:srgbClr val="000000"/>
                </a:solidFill>
                <a:latin typeface="Times New Roman"/>
              </a:rPr>
              <a:t>новом учебном году должны функционировать в каждой школе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. 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5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96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b="1" spc="-1" dirty="0">
                <a:solidFill>
                  <a:srgbClr val="000000"/>
                </a:solidFill>
                <a:latin typeface="Times New Roman"/>
              </a:rPr>
              <a:t>С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Times New Roman"/>
              </a:rPr>
              <a:t>оциально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значимый культурный проект для молодежи – Пушкинская карта.  </a:t>
            </a:r>
            <a:endParaRPr lang="x-none" sz="2800" b="1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	      </a:t>
            </a:r>
          </a:p>
          <a:p>
            <a:pPr marL="0" indent="0" algn="just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О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бладателями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карты являются  182 школьника округа от 14 до 18 лет, в прошлом учебном году посетившие свыше 62 мероприятий – партнеров программы: музей им. Арсеньева, краевую филармонию, музей г. Владивостока, форт №7, картинную галерею, интерактивный музей «Россия — моя история».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9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00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1562760" y="1005120"/>
            <a:ext cx="10515240" cy="562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9000" lnSpcReduction="2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>
                <a:solidFill>
                  <a:srgbClr val="0070C0"/>
                </a:solidFill>
                <a:latin typeface="Times New Roman"/>
              </a:rPr>
              <a:t>Ш</a:t>
            </a:r>
            <a:r>
              <a:rPr lang="ru-RU" sz="2800" b="0" strike="noStrike" spc="-1" dirty="0" smtClean="0">
                <a:solidFill>
                  <a:srgbClr val="0070C0"/>
                </a:solidFill>
                <a:latin typeface="Times New Roman"/>
              </a:rPr>
              <a:t>кольные </a:t>
            </a:r>
            <a:r>
              <a:rPr lang="ru-RU" sz="2800" b="0" strike="noStrike" spc="-1" dirty="0">
                <a:solidFill>
                  <a:srgbClr val="0070C0"/>
                </a:solidFill>
                <a:latin typeface="Times New Roman"/>
              </a:rPr>
              <a:t>спортивные </a:t>
            </a:r>
            <a:r>
              <a:rPr lang="ru-RU" sz="2800" b="0" strike="noStrike" spc="-1" dirty="0" smtClean="0">
                <a:solidFill>
                  <a:srgbClr val="0070C0"/>
                </a:solidFill>
                <a:latin typeface="Times New Roman"/>
              </a:rPr>
              <a:t>клубы: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охват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428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обучающихся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 возрасте от 10 до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117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лет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70C0"/>
                </a:solidFill>
                <a:latin typeface="Times New Roman"/>
              </a:rPr>
              <a:t>Всероссийские </a:t>
            </a:r>
            <a:r>
              <a:rPr lang="ru-RU" sz="2800" b="0" strike="noStrike" spc="-1" dirty="0">
                <a:solidFill>
                  <a:srgbClr val="0070C0"/>
                </a:solidFill>
                <a:latin typeface="Times New Roman"/>
              </a:rPr>
              <a:t>президентские спортивные игры и </a:t>
            </a:r>
            <a:r>
              <a:rPr lang="ru-RU" sz="2800" b="0" strike="noStrike" spc="-1" dirty="0" smtClean="0">
                <a:solidFill>
                  <a:srgbClr val="0070C0"/>
                </a:solidFill>
                <a:latin typeface="Times New Roman"/>
              </a:rPr>
              <a:t>состязания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: в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2023 году приняло участие 103 обучающихся из Школьных спортивных клубов.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70C0"/>
                </a:solidFill>
                <a:latin typeface="Times New Roman"/>
              </a:rPr>
              <a:t>ДОПОЛНИТЕЛЬНОЕ ОБРАЗОВАНИЕ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- в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2022/23 учебном году охват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детей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, посещающих кружки в школах и детских садах составил 1298 человек, 73%.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70C0"/>
                </a:solidFill>
                <a:latin typeface="Times New Roman"/>
              </a:rPr>
              <a:t>Лучшие педагоги </a:t>
            </a:r>
            <a:r>
              <a:rPr lang="ru-RU" sz="2800" b="0" strike="noStrike" spc="-1" dirty="0">
                <a:solidFill>
                  <a:srgbClr val="0070C0"/>
                </a:solidFill>
                <a:latin typeface="Times New Roman"/>
              </a:rPr>
              <a:t>дополнительного  </a:t>
            </a:r>
            <a:r>
              <a:rPr lang="ru-RU" sz="2800" b="0" strike="noStrike" spc="-1" dirty="0" smtClean="0">
                <a:solidFill>
                  <a:srgbClr val="0070C0"/>
                </a:solidFill>
                <a:latin typeface="Times New Roman"/>
              </a:rPr>
              <a:t>образования: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</a:rPr>
              <a:t>Алибеков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 Александр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</a:rPr>
              <a:t>Расулович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, школьный клуб «Витязь»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imes New Roman"/>
              </a:rPr>
              <a:t>Лазовская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 СОШ №1,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err="1" smtClean="0">
                <a:solidFill>
                  <a:srgbClr val="000000"/>
                </a:solidFill>
                <a:latin typeface="Times New Roman"/>
              </a:rPr>
              <a:t>Телеуца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Ольга Владимировна «Мир под микроскопом»,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Петрова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Светлана Петровна «Шахматы»  Преображенская СОШ №11.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3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04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3234" y="2698093"/>
            <a:ext cx="5799383" cy="313028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693235" y="1665251"/>
            <a:ext cx="1099466" cy="232436"/>
          </a:xfrm>
          <a:custGeom>
            <a:avLst/>
            <a:gdLst/>
            <a:ahLst/>
            <a:cxnLst/>
            <a:rect l="l" t="t" r="r" b="b"/>
            <a:pathLst>
              <a:path w="1213485" h="256539">
                <a:moveTo>
                  <a:pt x="1213104" y="0"/>
                </a:moveTo>
                <a:lnTo>
                  <a:pt x="54482" y="0"/>
                </a:lnTo>
                <a:lnTo>
                  <a:pt x="0" y="66039"/>
                </a:lnTo>
                <a:lnTo>
                  <a:pt x="0" y="256031"/>
                </a:lnTo>
                <a:lnTo>
                  <a:pt x="1158494" y="256031"/>
                </a:lnTo>
                <a:lnTo>
                  <a:pt x="1213104" y="189991"/>
                </a:lnTo>
                <a:lnTo>
                  <a:pt x="1213104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4" name="object 4"/>
          <p:cNvSpPr/>
          <p:nvPr/>
        </p:nvSpPr>
        <p:spPr>
          <a:xfrm>
            <a:off x="8924810" y="5139356"/>
            <a:ext cx="1175411" cy="232436"/>
          </a:xfrm>
          <a:custGeom>
            <a:avLst/>
            <a:gdLst/>
            <a:ahLst/>
            <a:cxnLst/>
            <a:rect l="l" t="t" r="r" b="b"/>
            <a:pathLst>
              <a:path w="1297304" h="256539">
                <a:moveTo>
                  <a:pt x="1296924" y="0"/>
                </a:moveTo>
                <a:lnTo>
                  <a:pt x="58292" y="0"/>
                </a:lnTo>
                <a:lnTo>
                  <a:pt x="0" y="66039"/>
                </a:lnTo>
                <a:lnTo>
                  <a:pt x="0" y="256031"/>
                </a:lnTo>
                <a:lnTo>
                  <a:pt x="1238630" y="256031"/>
                </a:lnTo>
                <a:lnTo>
                  <a:pt x="1296924" y="189991"/>
                </a:lnTo>
                <a:lnTo>
                  <a:pt x="1296924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0363" y="0"/>
            <a:ext cx="4529042" cy="363980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84938" y="37386"/>
            <a:ext cx="4062048" cy="1543061"/>
          </a:xfrm>
          <a:prstGeom prst="rect">
            <a:avLst/>
          </a:prstGeom>
        </p:spPr>
        <p:txBody>
          <a:bodyPr vert="horz" wrap="square" lIns="0" tIns="39698" rIns="0" bIns="0" rtlCol="0" anchor="ctr">
            <a:spAutoFit/>
          </a:bodyPr>
          <a:lstStyle/>
          <a:p>
            <a:pPr marL="11506">
              <a:lnSpc>
                <a:spcPct val="100000"/>
              </a:lnSpc>
              <a:spcBef>
                <a:spcPts val="313"/>
              </a:spcBef>
            </a:pPr>
            <a:r>
              <a:rPr sz="3200" spc="54" dirty="0">
                <a:solidFill>
                  <a:srgbClr val="F7931D"/>
                </a:solidFill>
              </a:rPr>
              <a:t>ЦEHHOCTHЫE</a:t>
            </a:r>
          </a:p>
          <a:p>
            <a:pPr marL="11506">
              <a:lnSpc>
                <a:spcPct val="100000"/>
              </a:lnSpc>
              <a:spcBef>
                <a:spcPts val="230"/>
              </a:spcBef>
            </a:pPr>
            <a:r>
              <a:rPr sz="3200" spc="27" dirty="0">
                <a:solidFill>
                  <a:srgbClr val="F7931D"/>
                </a:solidFill>
              </a:rPr>
              <a:t>OCH</a:t>
            </a:r>
            <a:r>
              <a:rPr sz="3200" spc="36" dirty="0">
                <a:solidFill>
                  <a:srgbClr val="F7931D"/>
                </a:solidFill>
              </a:rPr>
              <a:t>O</a:t>
            </a:r>
            <a:r>
              <a:rPr sz="3200" spc="-23" dirty="0">
                <a:solidFill>
                  <a:srgbClr val="F7931D"/>
                </a:solidFill>
              </a:rPr>
              <a:t>B</a:t>
            </a:r>
            <a:r>
              <a:rPr sz="3200" spc="5" dirty="0">
                <a:solidFill>
                  <a:srgbClr val="F7931D"/>
                </a:solidFill>
              </a:rPr>
              <a:t>A</a:t>
            </a:r>
            <a:r>
              <a:rPr sz="3200" spc="9" dirty="0">
                <a:solidFill>
                  <a:srgbClr val="F7931D"/>
                </a:solidFill>
              </a:rPr>
              <a:t>HИ</a:t>
            </a:r>
            <a:r>
              <a:rPr sz="3200" dirty="0">
                <a:solidFill>
                  <a:srgbClr val="F7931D"/>
                </a:solidFill>
              </a:rPr>
              <a:t>Я</a:t>
            </a:r>
            <a:r>
              <a:rPr sz="3200" spc="-140" dirty="0">
                <a:solidFill>
                  <a:srgbClr val="F7931D"/>
                </a:solidFill>
              </a:rPr>
              <a:t> </a:t>
            </a:r>
            <a:r>
              <a:rPr sz="3200" spc="27" dirty="0">
                <a:solidFill>
                  <a:srgbClr val="F7931D"/>
                </a:solidFill>
              </a:rPr>
              <a:t>П</a:t>
            </a:r>
            <a:r>
              <a:rPr sz="3200" spc="23" dirty="0">
                <a:solidFill>
                  <a:srgbClr val="F7931D"/>
                </a:solidFill>
              </a:rPr>
              <a:t>P</a:t>
            </a:r>
            <a:r>
              <a:rPr sz="3200" spc="27" dirty="0">
                <a:solidFill>
                  <a:srgbClr val="F7931D"/>
                </a:solidFill>
              </a:rPr>
              <a:t>O</a:t>
            </a:r>
            <a:r>
              <a:rPr sz="3200" spc="41" dirty="0">
                <a:solidFill>
                  <a:srgbClr val="F7931D"/>
                </a:solidFill>
              </a:rPr>
              <a:t>Г</a:t>
            </a:r>
            <a:r>
              <a:rPr sz="3200" spc="-122" dirty="0">
                <a:solidFill>
                  <a:srgbClr val="F7931D"/>
                </a:solidFill>
              </a:rPr>
              <a:t>P</a:t>
            </a:r>
            <a:r>
              <a:rPr sz="3200" spc="18" dirty="0">
                <a:solidFill>
                  <a:srgbClr val="F7931D"/>
                </a:solidFill>
              </a:rPr>
              <a:t>AMMЫ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681959" y="1564929"/>
            <a:ext cx="3410588" cy="2308784"/>
          </a:xfrm>
          <a:prstGeom prst="rect">
            <a:avLst/>
          </a:prstGeom>
        </p:spPr>
        <p:txBody>
          <a:bodyPr vert="horz" wrap="square" lIns="0" tIns="125423" rIns="0" bIns="0" rtlCol="0">
            <a:spAutoFit/>
          </a:bodyPr>
          <a:lstStyle/>
          <a:p>
            <a:pPr marL="99529">
              <a:spcBef>
                <a:spcPts val="988"/>
              </a:spcBef>
            </a:pPr>
            <a:r>
              <a:rPr sz="1268" b="1" spc="18" dirty="0">
                <a:solidFill>
                  <a:srgbClr val="FFFFFF"/>
                </a:solidFill>
                <a:latin typeface="Tahoma"/>
                <a:cs typeface="Tahoma"/>
              </a:rPr>
              <a:t>POДИHA</a:t>
            </a:r>
            <a:endParaRPr sz="1268">
              <a:latin typeface="Tahoma"/>
              <a:cs typeface="Tahoma"/>
            </a:endParaRPr>
          </a:p>
          <a:p>
            <a:pPr marL="11506" marR="281902">
              <a:lnSpc>
                <a:spcPts val="1087"/>
              </a:lnSpc>
              <a:spcBef>
                <a:spcPts val="834"/>
              </a:spcBef>
            </a:pP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лю6oвь</a:t>
            </a:r>
            <a:r>
              <a:rPr sz="997" spc="5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к</a:t>
            </a:r>
            <a:r>
              <a:rPr sz="997" spc="36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cвoeмy</a:t>
            </a:r>
            <a:r>
              <a:rPr sz="997" spc="5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дoмy,</a:t>
            </a:r>
            <a:r>
              <a:rPr sz="997" spc="27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зeмлe,</a:t>
            </a:r>
            <a:r>
              <a:rPr sz="997" spc="-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ceмьe,</a:t>
            </a:r>
            <a:r>
              <a:rPr sz="997" spc="-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людям,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cтpaнe;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6ыть</a:t>
            </a:r>
            <a:r>
              <a:rPr sz="997" spc="32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пoлeзным</a:t>
            </a:r>
            <a:r>
              <a:rPr sz="997" spc="54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cвoeй</a:t>
            </a:r>
            <a:r>
              <a:rPr sz="997" spc="36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cтpaнe,</a:t>
            </a:r>
            <a:r>
              <a:rPr sz="997" spc="4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желание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служить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cвoeмy</a:t>
            </a:r>
            <a:r>
              <a:rPr sz="997" spc="63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Oтeчecтвy</a:t>
            </a: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тeм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 дeлoм,</a:t>
            </a:r>
            <a:r>
              <a:rPr sz="997" spc="4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к</a:t>
            </a:r>
            <a:r>
              <a:rPr sz="997" spc="32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27" dirty="0">
                <a:solidFill>
                  <a:srgbClr val="57585B"/>
                </a:solidFill>
                <a:latin typeface="Tahoma"/>
                <a:cs typeface="Tahoma"/>
              </a:rPr>
              <a:t>кoтopoмy </a:t>
            </a:r>
            <a:r>
              <a:rPr sz="997" spc="32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еcть</a:t>
            </a:r>
            <a:r>
              <a:rPr sz="997" spc="-4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пpизвaниe,</a:t>
            </a:r>
            <a:r>
              <a:rPr sz="997" spc="-27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уважение</a:t>
            </a:r>
            <a:r>
              <a:rPr sz="997" spc="-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национальных</a:t>
            </a:r>
            <a:r>
              <a:rPr sz="997" spc="-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традиций, </a:t>
            </a:r>
            <a:r>
              <a:rPr sz="997" spc="-29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27" dirty="0">
                <a:solidFill>
                  <a:srgbClr val="57585B"/>
                </a:solidFill>
                <a:latin typeface="Tahoma"/>
                <a:cs typeface="Tahoma"/>
              </a:rPr>
              <a:t>истории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и</a:t>
            </a:r>
            <a:r>
              <a:rPr sz="997" spc="-18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кyльтypы</a:t>
            </a:r>
            <a:r>
              <a:rPr sz="997" spc="-68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cвoeй</a:t>
            </a:r>
            <a:r>
              <a:rPr sz="997" spc="-36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cтpaны</a:t>
            </a:r>
            <a:endParaRPr sz="997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178">
              <a:latin typeface="Tahoma"/>
              <a:cs typeface="Tahoma"/>
            </a:endParaRPr>
          </a:p>
          <a:p>
            <a:pPr>
              <a:spcBef>
                <a:spcPts val="18"/>
              </a:spcBef>
            </a:pPr>
            <a:endParaRPr sz="1133">
              <a:latin typeface="Tahoma"/>
              <a:cs typeface="Tahoma"/>
            </a:endParaRPr>
          </a:p>
          <a:p>
            <a:pPr marL="92625"/>
            <a:r>
              <a:rPr sz="1268" b="1" spc="-14" dirty="0">
                <a:solidFill>
                  <a:srgbClr val="FFFFFF"/>
                </a:solidFill>
                <a:latin typeface="Tahoma"/>
                <a:cs typeface="Tahoma"/>
              </a:rPr>
              <a:t>CEMЬЯ</a:t>
            </a:r>
            <a:endParaRPr sz="1268">
              <a:latin typeface="Tahoma"/>
              <a:cs typeface="Tahoma"/>
            </a:endParaRPr>
          </a:p>
          <a:p>
            <a:pPr marL="11506" marR="4602">
              <a:lnSpc>
                <a:spcPts val="1087"/>
              </a:lnSpc>
              <a:spcBef>
                <a:spcPts val="476"/>
              </a:spcBef>
            </a:pP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основа</a:t>
            </a:r>
            <a:r>
              <a:rPr sz="997" spc="72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развития</a:t>
            </a:r>
            <a:r>
              <a:rPr sz="997" spc="36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страны</a:t>
            </a:r>
            <a:r>
              <a:rPr sz="997" spc="54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и</a:t>
            </a:r>
            <a:r>
              <a:rPr sz="997" spc="54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благосостояния</a:t>
            </a:r>
            <a:r>
              <a:rPr sz="997" spc="86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нapoдa, 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исток</a:t>
            </a:r>
            <a:r>
              <a:rPr sz="997" spc="-5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дo6pa,</a:t>
            </a:r>
            <a:r>
              <a:rPr sz="997" spc="-27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лю6oви,</a:t>
            </a:r>
            <a:r>
              <a:rPr sz="997" spc="-54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верности,</a:t>
            </a:r>
            <a:r>
              <a:rPr sz="997" spc="-23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поддержки,</a:t>
            </a:r>
            <a:r>
              <a:rPr sz="997" spc="-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coчyвcтвия, </a:t>
            </a:r>
            <a:r>
              <a:rPr sz="997" spc="-29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взaимного</a:t>
            </a:r>
            <a:r>
              <a:rPr sz="997" spc="63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уважения,</a:t>
            </a:r>
            <a:r>
              <a:rPr sz="997" spc="32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сохранение</a:t>
            </a:r>
            <a:r>
              <a:rPr sz="997" spc="63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добрых</a:t>
            </a:r>
            <a:r>
              <a:rPr sz="997" spc="36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семейных 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традиций</a:t>
            </a:r>
            <a:endParaRPr sz="997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2098" y="6221908"/>
            <a:ext cx="697307" cy="62826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697195" y="5146951"/>
            <a:ext cx="2074085" cy="1127822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24163" algn="ctr">
              <a:spcBef>
                <a:spcPts val="91"/>
              </a:spcBef>
            </a:pPr>
            <a:r>
              <a:rPr sz="1268" b="1" spc="14" dirty="0">
                <a:solidFill>
                  <a:srgbClr val="FFFFFF"/>
                </a:solidFill>
                <a:latin typeface="Tahoma"/>
                <a:cs typeface="Tahoma"/>
              </a:rPr>
              <a:t>КOMAHДA</a:t>
            </a:r>
            <a:endParaRPr sz="1268">
              <a:latin typeface="Tahoma"/>
              <a:cs typeface="Tahoma"/>
            </a:endParaRPr>
          </a:p>
          <a:p>
            <a:pPr marL="11506" marR="4602" algn="ctr">
              <a:spcBef>
                <a:spcPts val="1196"/>
              </a:spcBef>
            </a:pP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содружество,  искренность,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умение отдавать своё время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другому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и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бескорыстно приходить </a:t>
            </a:r>
            <a:r>
              <a:rPr sz="997" spc="-29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на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помощь,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желание 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добра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и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 блага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другому</a:t>
            </a:r>
            <a:endParaRPr sz="997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29810" y="5146952"/>
            <a:ext cx="1659267" cy="899235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8630" algn="ctr">
              <a:spcBef>
                <a:spcPts val="91"/>
              </a:spcBef>
            </a:pPr>
            <a:r>
              <a:rPr sz="1268" b="1" spc="18" dirty="0">
                <a:solidFill>
                  <a:srgbClr val="FFFFFF"/>
                </a:solidFill>
                <a:latin typeface="Tahoma"/>
                <a:cs typeface="Tahoma"/>
              </a:rPr>
              <a:t>ПPИPOДA</a:t>
            </a:r>
            <a:endParaRPr sz="1268">
              <a:latin typeface="Tahoma"/>
              <a:cs typeface="Tahoma"/>
            </a:endParaRPr>
          </a:p>
          <a:p>
            <a:pPr marL="10931" marR="4602" indent="1151" algn="ctr">
              <a:lnSpc>
                <a:spcPts val="1087"/>
              </a:lnSpc>
              <a:spcBef>
                <a:spcPts val="1019"/>
              </a:spcBef>
            </a:pP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бережное</a:t>
            </a: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и</a:t>
            </a:r>
            <a:r>
              <a:rPr sz="997" spc="54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ответственное </a:t>
            </a:r>
            <a:r>
              <a:rPr sz="997" spc="-29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отношение</a:t>
            </a:r>
            <a:r>
              <a:rPr sz="997" spc="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к</a:t>
            </a: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окружающей </a:t>
            </a:r>
            <a:r>
              <a:rPr sz="997" spc="-29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с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р</a:t>
            </a:r>
            <a:r>
              <a:rPr sz="997" spc="14" dirty="0">
                <a:solidFill>
                  <a:srgbClr val="57585B"/>
                </a:solidFill>
                <a:latin typeface="Tahoma"/>
                <a:cs typeface="Tahoma"/>
              </a:rPr>
              <a:t>ед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е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,</a:t>
            </a:r>
            <a:r>
              <a:rPr sz="997" spc="-127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41" dirty="0">
                <a:solidFill>
                  <a:srgbClr val="57585B"/>
                </a:solidFill>
                <a:latin typeface="Tahoma"/>
                <a:cs typeface="Tahoma"/>
              </a:rPr>
              <a:t>приро</a:t>
            </a:r>
            <a:r>
              <a:rPr sz="997" spc="36" dirty="0">
                <a:solidFill>
                  <a:srgbClr val="57585B"/>
                </a:solidFill>
                <a:latin typeface="Tahoma"/>
                <a:cs typeface="Tahoma"/>
              </a:rPr>
              <a:t>д</a:t>
            </a:r>
            <a:r>
              <a:rPr sz="997" spc="41" dirty="0">
                <a:solidFill>
                  <a:srgbClr val="57585B"/>
                </a:solidFill>
                <a:latin typeface="Tahoma"/>
                <a:cs typeface="Tahoma"/>
              </a:rPr>
              <a:t>но</a:t>
            </a:r>
            <a:r>
              <a:rPr sz="997" spc="45" dirty="0">
                <a:solidFill>
                  <a:srgbClr val="57585B"/>
                </a:solidFill>
                <a:latin typeface="Tahoma"/>
                <a:cs typeface="Tahoma"/>
              </a:rPr>
              <a:t>м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у  </a:t>
            </a:r>
            <a:r>
              <a:rPr sz="997" spc="32" dirty="0">
                <a:solidFill>
                  <a:srgbClr val="57585B"/>
                </a:solidFill>
                <a:latin typeface="Tahoma"/>
                <a:cs typeface="Tahoma"/>
              </a:rPr>
              <a:t>наследию</a:t>
            </a:r>
            <a:r>
              <a:rPr sz="997" spc="9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32" dirty="0">
                <a:solidFill>
                  <a:srgbClr val="57585B"/>
                </a:solidFill>
                <a:latin typeface="Tahoma"/>
                <a:cs typeface="Tahoma"/>
              </a:rPr>
              <a:t>своей</a:t>
            </a:r>
            <a:r>
              <a:rPr sz="997" spc="100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32" dirty="0">
                <a:solidFill>
                  <a:srgbClr val="57585B"/>
                </a:solidFill>
                <a:latin typeface="Tahoma"/>
                <a:cs typeface="Tahoma"/>
              </a:rPr>
              <a:t>страны</a:t>
            </a:r>
            <a:endParaRPr sz="997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00307" y="5146952"/>
            <a:ext cx="1395764" cy="758170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31067" algn="ctr">
              <a:spcBef>
                <a:spcPts val="91"/>
              </a:spcBef>
            </a:pPr>
            <a:r>
              <a:rPr sz="1268" b="1" spc="5" dirty="0">
                <a:solidFill>
                  <a:srgbClr val="FFFFFF"/>
                </a:solidFill>
                <a:latin typeface="Tahoma"/>
                <a:cs typeface="Tahoma"/>
              </a:rPr>
              <a:t>ПO3HAHИE</a:t>
            </a:r>
            <a:endParaRPr sz="1268">
              <a:latin typeface="Tahoma"/>
              <a:cs typeface="Tahoma"/>
            </a:endParaRPr>
          </a:p>
          <a:p>
            <a:pPr marL="11506" marR="4602" indent="1726" algn="ctr">
              <a:lnSpc>
                <a:spcPts val="1087"/>
              </a:lnSpc>
              <a:spcBef>
                <a:spcPts val="1019"/>
              </a:spcBef>
            </a:pP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открытие </a:t>
            </a:r>
            <a:r>
              <a:rPr sz="997" spc="27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окружающего мира 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и </a:t>
            </a:r>
            <a:r>
              <a:rPr sz="997" spc="5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27" dirty="0">
                <a:solidFill>
                  <a:srgbClr val="57585B"/>
                </a:solidFill>
                <a:latin typeface="Tahoma"/>
                <a:cs typeface="Tahoma"/>
              </a:rPr>
              <a:t>понимание</a:t>
            </a:r>
            <a:r>
              <a:rPr sz="997" spc="-9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23" dirty="0">
                <a:solidFill>
                  <a:srgbClr val="57585B"/>
                </a:solidFill>
                <a:latin typeface="Tahoma"/>
                <a:cs typeface="Tahoma"/>
              </a:rPr>
              <a:t>себя</a:t>
            </a:r>
            <a:r>
              <a:rPr sz="997" dirty="0">
                <a:solidFill>
                  <a:srgbClr val="57585B"/>
                </a:solidFill>
                <a:latin typeface="Tahoma"/>
                <a:cs typeface="Tahoma"/>
              </a:rPr>
              <a:t> в</a:t>
            </a:r>
            <a:r>
              <a:rPr sz="997" spc="32" dirty="0">
                <a:solidFill>
                  <a:srgbClr val="57585B"/>
                </a:solidFill>
                <a:latin typeface="Tahoma"/>
                <a:cs typeface="Tahoma"/>
              </a:rPr>
              <a:t> </a:t>
            </a:r>
            <a:r>
              <a:rPr sz="997" spc="18" dirty="0">
                <a:solidFill>
                  <a:srgbClr val="57585B"/>
                </a:solidFill>
                <a:latin typeface="Tahoma"/>
                <a:cs typeface="Tahoma"/>
              </a:rPr>
              <a:t>нем</a:t>
            </a:r>
            <a:endParaRPr sz="997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62588" y="1931762"/>
            <a:ext cx="719383" cy="7138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62588" y="3117874"/>
            <a:ext cx="719383" cy="71386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88865" y="4305352"/>
            <a:ext cx="722160" cy="72216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56793" y="4313651"/>
            <a:ext cx="718011" cy="71386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95026" y="4305352"/>
            <a:ext cx="723542" cy="72216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51674" y="4983326"/>
            <a:ext cx="1989741" cy="1866849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6036164" y="4908763"/>
            <a:ext cx="0" cy="3452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ln w="12192">
            <a:solidFill>
              <a:srgbClr val="F7931D"/>
            </a:solidFill>
          </a:ln>
        </p:spPr>
        <p:txBody>
          <a:bodyPr wrap="square" lIns="0" tIns="0" rIns="0" bIns="0" rtlCol="0"/>
          <a:lstStyle/>
          <a:p>
            <a:endParaRPr sz="1631"/>
          </a:p>
        </p:txBody>
      </p:sp>
      <p:grpSp>
        <p:nvGrpSpPr>
          <p:cNvPr id="19" name="object 19"/>
          <p:cNvGrpSpPr/>
          <p:nvPr/>
        </p:nvGrpSpPr>
        <p:grpSpPr>
          <a:xfrm>
            <a:off x="6030642" y="5013705"/>
            <a:ext cx="11507" cy="1162753"/>
            <a:chOff x="5274564" y="5533644"/>
            <a:chExt cx="12700" cy="1283335"/>
          </a:xfrm>
        </p:grpSpPr>
        <p:sp>
          <p:nvSpPr>
            <p:cNvPr id="20" name="object 20"/>
            <p:cNvSpPr/>
            <p:nvPr/>
          </p:nvSpPr>
          <p:spPr>
            <a:xfrm>
              <a:off x="5280660" y="5533644"/>
              <a:ext cx="0" cy="1207135"/>
            </a:xfrm>
            <a:custGeom>
              <a:avLst/>
              <a:gdLst/>
              <a:ahLst/>
              <a:cxnLst/>
              <a:rect l="l" t="t" r="r" b="b"/>
              <a:pathLst>
                <a:path h="1207134">
                  <a:moveTo>
                    <a:pt x="0" y="0"/>
                  </a:moveTo>
                  <a:lnTo>
                    <a:pt x="0" y="1206703"/>
                  </a:lnTo>
                </a:path>
              </a:pathLst>
            </a:custGeom>
            <a:ln w="12192">
              <a:solidFill>
                <a:srgbClr val="F793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631"/>
            </a:p>
          </p:txBody>
        </p:sp>
        <p:sp>
          <p:nvSpPr>
            <p:cNvPr id="21" name="object 21"/>
            <p:cNvSpPr/>
            <p:nvPr/>
          </p:nvSpPr>
          <p:spPr>
            <a:xfrm>
              <a:off x="5280660" y="6778752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099"/>
                  </a:lnTo>
                </a:path>
              </a:pathLst>
            </a:custGeom>
            <a:ln w="12192">
              <a:solidFill>
                <a:srgbClr val="F7931D"/>
              </a:solidFill>
            </a:ln>
          </p:spPr>
          <p:txBody>
            <a:bodyPr wrap="square" lIns="0" tIns="0" rIns="0" bIns="0" rtlCol="0"/>
            <a:lstStyle/>
            <a:p>
              <a:endParaRPr sz="1631"/>
            </a:p>
          </p:txBody>
        </p:sp>
      </p:grpSp>
      <p:sp>
        <p:nvSpPr>
          <p:cNvPr id="22" name="object 22"/>
          <p:cNvSpPr/>
          <p:nvPr/>
        </p:nvSpPr>
        <p:spPr>
          <a:xfrm>
            <a:off x="8442909" y="4908763"/>
            <a:ext cx="0" cy="3452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ln w="12192">
            <a:solidFill>
              <a:srgbClr val="F7931D"/>
            </a:solidFill>
          </a:ln>
        </p:spPr>
        <p:txBody>
          <a:bodyPr wrap="square" lIns="0" tIns="0" rIns="0" bIns="0" rtlCol="0"/>
          <a:lstStyle/>
          <a:p>
            <a:endParaRPr sz="1631"/>
          </a:p>
        </p:txBody>
      </p:sp>
      <p:grpSp>
        <p:nvGrpSpPr>
          <p:cNvPr id="23" name="object 23"/>
          <p:cNvGrpSpPr/>
          <p:nvPr/>
        </p:nvGrpSpPr>
        <p:grpSpPr>
          <a:xfrm>
            <a:off x="8437385" y="5013705"/>
            <a:ext cx="11507" cy="1162753"/>
            <a:chOff x="7930895" y="5533644"/>
            <a:chExt cx="12700" cy="1283335"/>
          </a:xfrm>
        </p:grpSpPr>
        <p:sp>
          <p:nvSpPr>
            <p:cNvPr id="24" name="object 24"/>
            <p:cNvSpPr/>
            <p:nvPr/>
          </p:nvSpPr>
          <p:spPr>
            <a:xfrm>
              <a:off x="7936991" y="5533644"/>
              <a:ext cx="0" cy="1207135"/>
            </a:xfrm>
            <a:custGeom>
              <a:avLst/>
              <a:gdLst/>
              <a:ahLst/>
              <a:cxnLst/>
              <a:rect l="l" t="t" r="r" b="b"/>
              <a:pathLst>
                <a:path h="1207134">
                  <a:moveTo>
                    <a:pt x="0" y="0"/>
                  </a:moveTo>
                  <a:lnTo>
                    <a:pt x="0" y="1206703"/>
                  </a:lnTo>
                </a:path>
              </a:pathLst>
            </a:custGeom>
            <a:ln w="12192">
              <a:solidFill>
                <a:srgbClr val="F7931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631"/>
            </a:p>
          </p:txBody>
        </p:sp>
        <p:sp>
          <p:nvSpPr>
            <p:cNvPr id="25" name="object 25"/>
            <p:cNvSpPr/>
            <p:nvPr/>
          </p:nvSpPr>
          <p:spPr>
            <a:xfrm>
              <a:off x="7936991" y="6778752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099"/>
                  </a:lnTo>
                </a:path>
              </a:pathLst>
            </a:custGeom>
            <a:ln w="12192">
              <a:solidFill>
                <a:srgbClr val="F7931D"/>
              </a:solidFill>
            </a:ln>
          </p:spPr>
          <p:txBody>
            <a:bodyPr wrap="square" lIns="0" tIns="0" rIns="0" bIns="0" rtlCol="0"/>
            <a:lstStyle/>
            <a:p>
              <a:endParaRPr sz="1631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473038" y="6389253"/>
            <a:ext cx="269257" cy="26258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>
              <a:spcBef>
                <a:spcPts val="91"/>
              </a:spcBef>
            </a:pPr>
            <a:r>
              <a:rPr sz="1631" b="1" spc="-72" dirty="0">
                <a:solidFill>
                  <a:srgbClr val="FFFFFF"/>
                </a:solidFill>
                <a:latin typeface="Tahoma"/>
                <a:cs typeface="Tahoma"/>
              </a:rPr>
              <a:t>03</a:t>
            </a:r>
            <a:endParaRPr sz="1631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681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766" y="397494"/>
            <a:ext cx="9905526" cy="8330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2468" y="2044163"/>
            <a:ext cx="9278551" cy="65941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292468" y="3248022"/>
            <a:ext cx="984740" cy="277631"/>
          </a:xfrm>
          <a:custGeom>
            <a:avLst/>
            <a:gdLst/>
            <a:ahLst/>
            <a:cxnLst/>
            <a:rect l="l" t="t" r="r" b="b"/>
            <a:pathLst>
              <a:path w="2213610" h="457835">
                <a:moveTo>
                  <a:pt x="23108" y="302605"/>
                </a:moveTo>
                <a:lnTo>
                  <a:pt x="0" y="354873"/>
                </a:lnTo>
                <a:lnTo>
                  <a:pt x="16849" y="364949"/>
                </a:lnTo>
                <a:lnTo>
                  <a:pt x="34386" y="373717"/>
                </a:lnTo>
                <a:lnTo>
                  <a:pt x="71524" y="387334"/>
                </a:lnTo>
                <a:lnTo>
                  <a:pt x="110450" y="395175"/>
                </a:lnTo>
                <a:lnTo>
                  <a:pt x="149101" y="397788"/>
                </a:lnTo>
                <a:lnTo>
                  <a:pt x="170937" y="396928"/>
                </a:lnTo>
                <a:lnTo>
                  <a:pt x="211926" y="390051"/>
                </a:lnTo>
                <a:lnTo>
                  <a:pt x="249099" y="376434"/>
                </a:lnTo>
                <a:lnTo>
                  <a:pt x="291601" y="344970"/>
                </a:lnTo>
                <a:lnTo>
                  <a:pt x="296838" y="337817"/>
                </a:lnTo>
                <a:lnTo>
                  <a:pt x="140298" y="337817"/>
                </a:lnTo>
                <a:lnTo>
                  <a:pt x="125134" y="337267"/>
                </a:lnTo>
                <a:lnTo>
                  <a:pt x="79227" y="329014"/>
                </a:lnTo>
                <a:lnTo>
                  <a:pt x="36106" y="310652"/>
                </a:lnTo>
                <a:lnTo>
                  <a:pt x="23108" y="302605"/>
                </a:lnTo>
                <a:close/>
              </a:path>
              <a:path w="2213610" h="457835">
                <a:moveTo>
                  <a:pt x="283685" y="60521"/>
                </a:moveTo>
                <a:lnTo>
                  <a:pt x="138648" y="60521"/>
                </a:lnTo>
                <a:lnTo>
                  <a:pt x="156770" y="61449"/>
                </a:lnTo>
                <a:lnTo>
                  <a:pt x="173172" y="64234"/>
                </a:lnTo>
                <a:lnTo>
                  <a:pt x="211651" y="83560"/>
                </a:lnTo>
                <a:lnTo>
                  <a:pt x="225578" y="117190"/>
                </a:lnTo>
                <a:lnTo>
                  <a:pt x="224443" y="127885"/>
                </a:lnTo>
                <a:lnTo>
                  <a:pt x="197484" y="158730"/>
                </a:lnTo>
                <a:lnTo>
                  <a:pt x="157354" y="166157"/>
                </a:lnTo>
                <a:lnTo>
                  <a:pt x="73175" y="166157"/>
                </a:lnTo>
                <a:lnTo>
                  <a:pt x="73175" y="222277"/>
                </a:lnTo>
                <a:lnTo>
                  <a:pt x="162856" y="222277"/>
                </a:lnTo>
                <a:lnTo>
                  <a:pt x="180290" y="223102"/>
                </a:lnTo>
                <a:lnTo>
                  <a:pt x="220626" y="235482"/>
                </a:lnTo>
                <a:lnTo>
                  <a:pt x="241534" y="273995"/>
                </a:lnTo>
                <a:lnTo>
                  <a:pt x="239711" y="288059"/>
                </a:lnTo>
                <a:lnTo>
                  <a:pt x="212373" y="320761"/>
                </a:lnTo>
                <a:lnTo>
                  <a:pt x="161102" y="336751"/>
                </a:lnTo>
                <a:lnTo>
                  <a:pt x="140298" y="337817"/>
                </a:lnTo>
                <a:lnTo>
                  <a:pt x="296838" y="337817"/>
                </a:lnTo>
                <a:lnTo>
                  <a:pt x="301470" y="331490"/>
                </a:lnTo>
                <a:lnTo>
                  <a:pt x="308519" y="316910"/>
                </a:lnTo>
                <a:lnTo>
                  <a:pt x="312749" y="301229"/>
                </a:lnTo>
                <a:lnTo>
                  <a:pt x="314159" y="284449"/>
                </a:lnTo>
                <a:lnTo>
                  <a:pt x="312921" y="268493"/>
                </a:lnTo>
                <a:lnTo>
                  <a:pt x="294352" y="227229"/>
                </a:lnTo>
                <a:lnTo>
                  <a:pt x="256801" y="197828"/>
                </a:lnTo>
                <a:lnTo>
                  <a:pt x="240433" y="191466"/>
                </a:lnTo>
                <a:lnTo>
                  <a:pt x="253191" y="185070"/>
                </a:lnTo>
                <a:lnTo>
                  <a:pt x="282798" y="158455"/>
                </a:lnTo>
                <a:lnTo>
                  <a:pt x="297241" y="122245"/>
                </a:lnTo>
                <a:lnTo>
                  <a:pt x="298203" y="108387"/>
                </a:lnTo>
                <a:lnTo>
                  <a:pt x="296862" y="92432"/>
                </a:lnTo>
                <a:lnTo>
                  <a:pt x="292839" y="77577"/>
                </a:lnTo>
                <a:lnTo>
                  <a:pt x="286134" y="63822"/>
                </a:lnTo>
                <a:lnTo>
                  <a:pt x="283685" y="60521"/>
                </a:lnTo>
                <a:close/>
              </a:path>
              <a:path w="2213610" h="457835">
                <a:moveTo>
                  <a:pt x="140298" y="0"/>
                </a:moveTo>
                <a:lnTo>
                  <a:pt x="90472" y="4642"/>
                </a:lnTo>
                <a:lnTo>
                  <a:pt x="41539" y="18018"/>
                </a:lnTo>
                <a:lnTo>
                  <a:pt x="11003" y="31911"/>
                </a:lnTo>
                <a:lnTo>
                  <a:pt x="33561" y="89681"/>
                </a:lnTo>
                <a:lnTo>
                  <a:pt x="45872" y="82975"/>
                </a:lnTo>
                <a:lnTo>
                  <a:pt x="58595" y="77164"/>
                </a:lnTo>
                <a:lnTo>
                  <a:pt x="98931" y="64853"/>
                </a:lnTo>
                <a:lnTo>
                  <a:pt x="138648" y="60521"/>
                </a:lnTo>
                <a:lnTo>
                  <a:pt x="283685" y="60521"/>
                </a:lnTo>
                <a:lnTo>
                  <a:pt x="276746" y="51167"/>
                </a:lnTo>
                <a:lnTo>
                  <a:pt x="236204" y="20529"/>
                </a:lnTo>
                <a:lnTo>
                  <a:pt x="181425" y="3301"/>
                </a:lnTo>
                <a:lnTo>
                  <a:pt x="161309" y="825"/>
                </a:lnTo>
                <a:lnTo>
                  <a:pt x="140298" y="0"/>
                </a:lnTo>
                <a:close/>
              </a:path>
              <a:path w="2213610" h="457835">
                <a:moveTo>
                  <a:pt x="615534" y="152403"/>
                </a:moveTo>
                <a:lnTo>
                  <a:pt x="488798" y="152403"/>
                </a:lnTo>
                <a:lnTo>
                  <a:pt x="505819" y="153434"/>
                </a:lnTo>
                <a:lnTo>
                  <a:pt x="520571" y="156529"/>
                </a:lnTo>
                <a:lnTo>
                  <a:pt x="557296" y="188990"/>
                </a:lnTo>
                <a:lnTo>
                  <a:pt x="561973" y="216225"/>
                </a:lnTo>
                <a:lnTo>
                  <a:pt x="561973" y="220626"/>
                </a:lnTo>
                <a:lnTo>
                  <a:pt x="486047" y="220626"/>
                </a:lnTo>
                <a:lnTo>
                  <a:pt x="456508" y="222139"/>
                </a:lnTo>
                <a:lnTo>
                  <a:pt x="410017" y="234244"/>
                </a:lnTo>
                <a:lnTo>
                  <a:pt x="371194" y="272482"/>
                </a:lnTo>
                <a:lnTo>
                  <a:pt x="363904" y="308107"/>
                </a:lnTo>
                <a:lnTo>
                  <a:pt x="364729" y="320452"/>
                </a:lnTo>
                <a:lnTo>
                  <a:pt x="384674" y="363160"/>
                </a:lnTo>
                <a:lnTo>
                  <a:pt x="428517" y="389948"/>
                </a:lnTo>
                <a:lnTo>
                  <a:pt x="473392" y="396138"/>
                </a:lnTo>
                <a:lnTo>
                  <a:pt x="489279" y="395519"/>
                </a:lnTo>
                <a:lnTo>
                  <a:pt x="529512" y="386234"/>
                </a:lnTo>
                <a:lnTo>
                  <a:pt x="565824" y="356524"/>
                </a:lnTo>
                <a:lnTo>
                  <a:pt x="630747" y="356524"/>
                </a:lnTo>
                <a:lnTo>
                  <a:pt x="630747" y="346070"/>
                </a:lnTo>
                <a:lnTo>
                  <a:pt x="487697" y="346070"/>
                </a:lnTo>
                <a:lnTo>
                  <a:pt x="475215" y="345382"/>
                </a:lnTo>
                <a:lnTo>
                  <a:pt x="439934" y="329083"/>
                </a:lnTo>
                <a:lnTo>
                  <a:pt x="431578" y="305356"/>
                </a:lnTo>
                <a:lnTo>
                  <a:pt x="435291" y="288266"/>
                </a:lnTo>
                <a:lnTo>
                  <a:pt x="446433" y="276058"/>
                </a:lnTo>
                <a:lnTo>
                  <a:pt x="465002" y="268734"/>
                </a:lnTo>
                <a:lnTo>
                  <a:pt x="490998" y="266292"/>
                </a:lnTo>
                <a:lnTo>
                  <a:pt x="630747" y="266292"/>
                </a:lnTo>
                <a:lnTo>
                  <a:pt x="630747" y="220076"/>
                </a:lnTo>
                <a:lnTo>
                  <a:pt x="628581" y="190710"/>
                </a:lnTo>
                <a:lnTo>
                  <a:pt x="622081" y="165332"/>
                </a:lnTo>
                <a:lnTo>
                  <a:pt x="615534" y="152403"/>
                </a:lnTo>
                <a:close/>
              </a:path>
              <a:path w="2213610" h="457835">
                <a:moveTo>
                  <a:pt x="630747" y="356524"/>
                </a:moveTo>
                <a:lnTo>
                  <a:pt x="565824" y="356524"/>
                </a:lnTo>
                <a:lnTo>
                  <a:pt x="565824" y="392286"/>
                </a:lnTo>
                <a:lnTo>
                  <a:pt x="630747" y="392286"/>
                </a:lnTo>
                <a:lnTo>
                  <a:pt x="630747" y="356524"/>
                </a:lnTo>
                <a:close/>
              </a:path>
              <a:path w="2213610" h="457835">
                <a:moveTo>
                  <a:pt x="630747" y="266292"/>
                </a:moveTo>
                <a:lnTo>
                  <a:pt x="561973" y="266292"/>
                </a:lnTo>
                <a:lnTo>
                  <a:pt x="561973" y="300404"/>
                </a:lnTo>
                <a:lnTo>
                  <a:pt x="557090" y="310789"/>
                </a:lnTo>
                <a:lnTo>
                  <a:pt x="523081" y="339571"/>
                </a:lnTo>
                <a:lnTo>
                  <a:pt x="487697" y="346070"/>
                </a:lnTo>
                <a:lnTo>
                  <a:pt x="630747" y="346070"/>
                </a:lnTo>
                <a:lnTo>
                  <a:pt x="630747" y="266292"/>
                </a:lnTo>
                <a:close/>
              </a:path>
              <a:path w="2213610" h="457835">
                <a:moveTo>
                  <a:pt x="497050" y="95183"/>
                </a:moveTo>
                <a:lnTo>
                  <a:pt x="444748" y="100444"/>
                </a:lnTo>
                <a:lnTo>
                  <a:pt x="398153" y="115952"/>
                </a:lnTo>
                <a:lnTo>
                  <a:pt x="372707" y="131495"/>
                </a:lnTo>
                <a:lnTo>
                  <a:pt x="399666" y="181563"/>
                </a:lnTo>
                <a:lnTo>
                  <a:pt x="408366" y="175064"/>
                </a:lnTo>
                <a:lnTo>
                  <a:pt x="417960" y="169321"/>
                </a:lnTo>
                <a:lnTo>
                  <a:pt x="464176" y="154328"/>
                </a:lnTo>
                <a:lnTo>
                  <a:pt x="488798" y="152403"/>
                </a:lnTo>
                <a:lnTo>
                  <a:pt x="615534" y="152403"/>
                </a:lnTo>
                <a:lnTo>
                  <a:pt x="611250" y="143943"/>
                </a:lnTo>
                <a:lnTo>
                  <a:pt x="596085" y="126544"/>
                </a:lnTo>
                <a:lnTo>
                  <a:pt x="577103" y="112823"/>
                </a:lnTo>
                <a:lnTo>
                  <a:pt x="554270" y="103023"/>
                </a:lnTo>
                <a:lnTo>
                  <a:pt x="527586" y="97143"/>
                </a:lnTo>
                <a:lnTo>
                  <a:pt x="497050" y="95183"/>
                </a:lnTo>
                <a:close/>
              </a:path>
              <a:path w="2213610" h="457835">
                <a:moveTo>
                  <a:pt x="1029460" y="333966"/>
                </a:moveTo>
                <a:lnTo>
                  <a:pt x="674586" y="333966"/>
                </a:lnTo>
                <a:lnTo>
                  <a:pt x="674586" y="457759"/>
                </a:lnTo>
                <a:lnTo>
                  <a:pt x="738408" y="457759"/>
                </a:lnTo>
                <a:lnTo>
                  <a:pt x="738408" y="392286"/>
                </a:lnTo>
                <a:lnTo>
                  <a:pt x="1029460" y="392286"/>
                </a:lnTo>
                <a:lnTo>
                  <a:pt x="1029460" y="333966"/>
                </a:lnTo>
                <a:close/>
              </a:path>
              <a:path w="2213610" h="457835">
                <a:moveTo>
                  <a:pt x="1029460" y="392286"/>
                </a:moveTo>
                <a:lnTo>
                  <a:pt x="965087" y="392286"/>
                </a:lnTo>
                <a:lnTo>
                  <a:pt x="965087" y="457759"/>
                </a:lnTo>
                <a:lnTo>
                  <a:pt x="1029460" y="457759"/>
                </a:lnTo>
                <a:lnTo>
                  <a:pt x="1029460" y="392286"/>
                </a:lnTo>
                <a:close/>
              </a:path>
              <a:path w="2213610" h="457835">
                <a:moveTo>
                  <a:pt x="985995" y="98484"/>
                </a:moveTo>
                <a:lnTo>
                  <a:pt x="743910" y="98484"/>
                </a:lnTo>
                <a:lnTo>
                  <a:pt x="740059" y="199169"/>
                </a:lnTo>
                <a:lnTo>
                  <a:pt x="737961" y="229292"/>
                </a:lnTo>
                <a:lnTo>
                  <a:pt x="731084" y="278809"/>
                </a:lnTo>
                <a:lnTo>
                  <a:pt x="711862" y="324475"/>
                </a:lnTo>
                <a:lnTo>
                  <a:pt x="688341" y="333966"/>
                </a:lnTo>
                <a:lnTo>
                  <a:pt x="772520" y="333966"/>
                </a:lnTo>
                <a:lnTo>
                  <a:pt x="794528" y="286649"/>
                </a:lnTo>
                <a:lnTo>
                  <a:pt x="801440" y="228260"/>
                </a:lnTo>
                <a:lnTo>
                  <a:pt x="804431" y="156804"/>
                </a:lnTo>
                <a:lnTo>
                  <a:pt x="985995" y="156804"/>
                </a:lnTo>
                <a:lnTo>
                  <a:pt x="985995" y="98484"/>
                </a:lnTo>
                <a:close/>
              </a:path>
              <a:path w="2213610" h="457835">
                <a:moveTo>
                  <a:pt x="985995" y="156804"/>
                </a:moveTo>
                <a:lnTo>
                  <a:pt x="917221" y="156804"/>
                </a:lnTo>
                <a:lnTo>
                  <a:pt x="917221" y="333966"/>
                </a:lnTo>
                <a:lnTo>
                  <a:pt x="985995" y="333966"/>
                </a:lnTo>
                <a:lnTo>
                  <a:pt x="985995" y="156804"/>
                </a:lnTo>
                <a:close/>
              </a:path>
              <a:path w="2213610" h="457835">
                <a:moveTo>
                  <a:pt x="1318855" y="152403"/>
                </a:moveTo>
                <a:lnTo>
                  <a:pt x="1192119" y="152403"/>
                </a:lnTo>
                <a:lnTo>
                  <a:pt x="1209140" y="153434"/>
                </a:lnTo>
                <a:lnTo>
                  <a:pt x="1223892" y="156529"/>
                </a:lnTo>
                <a:lnTo>
                  <a:pt x="1260618" y="188990"/>
                </a:lnTo>
                <a:lnTo>
                  <a:pt x="1265294" y="216225"/>
                </a:lnTo>
                <a:lnTo>
                  <a:pt x="1265294" y="220626"/>
                </a:lnTo>
                <a:lnTo>
                  <a:pt x="1189368" y="220626"/>
                </a:lnTo>
                <a:lnTo>
                  <a:pt x="1159829" y="222139"/>
                </a:lnTo>
                <a:lnTo>
                  <a:pt x="1113338" y="234244"/>
                </a:lnTo>
                <a:lnTo>
                  <a:pt x="1074515" y="272482"/>
                </a:lnTo>
                <a:lnTo>
                  <a:pt x="1067225" y="308107"/>
                </a:lnTo>
                <a:lnTo>
                  <a:pt x="1068050" y="320452"/>
                </a:lnTo>
                <a:lnTo>
                  <a:pt x="1087995" y="363160"/>
                </a:lnTo>
                <a:lnTo>
                  <a:pt x="1131838" y="389948"/>
                </a:lnTo>
                <a:lnTo>
                  <a:pt x="1176713" y="396138"/>
                </a:lnTo>
                <a:lnTo>
                  <a:pt x="1192600" y="395519"/>
                </a:lnTo>
                <a:lnTo>
                  <a:pt x="1232833" y="386234"/>
                </a:lnTo>
                <a:lnTo>
                  <a:pt x="1269146" y="356524"/>
                </a:lnTo>
                <a:lnTo>
                  <a:pt x="1334068" y="356524"/>
                </a:lnTo>
                <a:lnTo>
                  <a:pt x="1334068" y="346070"/>
                </a:lnTo>
                <a:lnTo>
                  <a:pt x="1191018" y="346070"/>
                </a:lnTo>
                <a:lnTo>
                  <a:pt x="1178536" y="345382"/>
                </a:lnTo>
                <a:lnTo>
                  <a:pt x="1143255" y="329083"/>
                </a:lnTo>
                <a:lnTo>
                  <a:pt x="1134899" y="305356"/>
                </a:lnTo>
                <a:lnTo>
                  <a:pt x="1138613" y="288266"/>
                </a:lnTo>
                <a:lnTo>
                  <a:pt x="1149754" y="276058"/>
                </a:lnTo>
                <a:lnTo>
                  <a:pt x="1168323" y="268734"/>
                </a:lnTo>
                <a:lnTo>
                  <a:pt x="1194319" y="266292"/>
                </a:lnTo>
                <a:lnTo>
                  <a:pt x="1334068" y="266292"/>
                </a:lnTo>
                <a:lnTo>
                  <a:pt x="1334068" y="220076"/>
                </a:lnTo>
                <a:lnTo>
                  <a:pt x="1331902" y="190710"/>
                </a:lnTo>
                <a:lnTo>
                  <a:pt x="1325403" y="165332"/>
                </a:lnTo>
                <a:lnTo>
                  <a:pt x="1318855" y="152403"/>
                </a:lnTo>
                <a:close/>
              </a:path>
              <a:path w="2213610" h="457835">
                <a:moveTo>
                  <a:pt x="1334068" y="356524"/>
                </a:moveTo>
                <a:lnTo>
                  <a:pt x="1269146" y="356524"/>
                </a:lnTo>
                <a:lnTo>
                  <a:pt x="1269146" y="392286"/>
                </a:lnTo>
                <a:lnTo>
                  <a:pt x="1334068" y="392286"/>
                </a:lnTo>
                <a:lnTo>
                  <a:pt x="1334068" y="356524"/>
                </a:lnTo>
                <a:close/>
              </a:path>
              <a:path w="2213610" h="457835">
                <a:moveTo>
                  <a:pt x="1334068" y="266292"/>
                </a:moveTo>
                <a:lnTo>
                  <a:pt x="1265294" y="266292"/>
                </a:lnTo>
                <a:lnTo>
                  <a:pt x="1265294" y="300404"/>
                </a:lnTo>
                <a:lnTo>
                  <a:pt x="1260411" y="310789"/>
                </a:lnTo>
                <a:lnTo>
                  <a:pt x="1226403" y="339571"/>
                </a:lnTo>
                <a:lnTo>
                  <a:pt x="1191018" y="346070"/>
                </a:lnTo>
                <a:lnTo>
                  <a:pt x="1334068" y="346070"/>
                </a:lnTo>
                <a:lnTo>
                  <a:pt x="1334068" y="266292"/>
                </a:lnTo>
                <a:close/>
              </a:path>
              <a:path w="2213610" h="457835">
                <a:moveTo>
                  <a:pt x="1200372" y="95183"/>
                </a:moveTo>
                <a:lnTo>
                  <a:pt x="1148069" y="100444"/>
                </a:lnTo>
                <a:lnTo>
                  <a:pt x="1101475" y="115952"/>
                </a:lnTo>
                <a:lnTo>
                  <a:pt x="1076028" y="131495"/>
                </a:lnTo>
                <a:lnTo>
                  <a:pt x="1102988" y="181563"/>
                </a:lnTo>
                <a:lnTo>
                  <a:pt x="1111688" y="175064"/>
                </a:lnTo>
                <a:lnTo>
                  <a:pt x="1121282" y="169321"/>
                </a:lnTo>
                <a:lnTo>
                  <a:pt x="1167498" y="154328"/>
                </a:lnTo>
                <a:lnTo>
                  <a:pt x="1192119" y="152403"/>
                </a:lnTo>
                <a:lnTo>
                  <a:pt x="1318855" y="152403"/>
                </a:lnTo>
                <a:lnTo>
                  <a:pt x="1314571" y="143943"/>
                </a:lnTo>
                <a:lnTo>
                  <a:pt x="1299406" y="126544"/>
                </a:lnTo>
                <a:lnTo>
                  <a:pt x="1280425" y="112823"/>
                </a:lnTo>
                <a:lnTo>
                  <a:pt x="1257592" y="103023"/>
                </a:lnTo>
                <a:lnTo>
                  <a:pt x="1230907" y="97143"/>
                </a:lnTo>
                <a:lnTo>
                  <a:pt x="1200372" y="95183"/>
                </a:lnTo>
                <a:close/>
              </a:path>
              <a:path w="2213610" h="457835">
                <a:moveTo>
                  <a:pt x="1668408" y="278396"/>
                </a:moveTo>
                <a:lnTo>
                  <a:pt x="1599634" y="278396"/>
                </a:lnTo>
                <a:lnTo>
                  <a:pt x="1599634" y="392286"/>
                </a:lnTo>
                <a:lnTo>
                  <a:pt x="1668408" y="392286"/>
                </a:lnTo>
                <a:lnTo>
                  <a:pt x="1668408" y="278396"/>
                </a:lnTo>
                <a:close/>
              </a:path>
              <a:path w="2213610" h="457835">
                <a:moveTo>
                  <a:pt x="1462637" y="98484"/>
                </a:moveTo>
                <a:lnTo>
                  <a:pt x="1393863" y="98484"/>
                </a:lnTo>
                <a:lnTo>
                  <a:pt x="1393863" y="192567"/>
                </a:lnTo>
                <a:lnTo>
                  <a:pt x="1401428" y="239608"/>
                </a:lnTo>
                <a:lnTo>
                  <a:pt x="1424123" y="272895"/>
                </a:lnTo>
                <a:lnTo>
                  <a:pt x="1460986" y="292289"/>
                </a:lnTo>
                <a:lnTo>
                  <a:pt x="1511054" y="298754"/>
                </a:lnTo>
                <a:lnTo>
                  <a:pt x="1533921" y="297481"/>
                </a:lnTo>
                <a:lnTo>
                  <a:pt x="1556307" y="293664"/>
                </a:lnTo>
                <a:lnTo>
                  <a:pt x="1578211" y="287303"/>
                </a:lnTo>
                <a:lnTo>
                  <a:pt x="1599634" y="278396"/>
                </a:lnTo>
                <a:lnTo>
                  <a:pt x="1668408" y="278396"/>
                </a:lnTo>
                <a:lnTo>
                  <a:pt x="1668408" y="243734"/>
                </a:lnTo>
                <a:lnTo>
                  <a:pt x="1525909" y="243734"/>
                </a:lnTo>
                <a:lnTo>
                  <a:pt x="1511638" y="242875"/>
                </a:lnTo>
                <a:lnTo>
                  <a:pt x="1471921" y="222208"/>
                </a:lnTo>
                <a:lnTo>
                  <a:pt x="1462637" y="188165"/>
                </a:lnTo>
                <a:lnTo>
                  <a:pt x="1462637" y="98484"/>
                </a:lnTo>
                <a:close/>
              </a:path>
              <a:path w="2213610" h="457835">
                <a:moveTo>
                  <a:pt x="1668408" y="98484"/>
                </a:moveTo>
                <a:lnTo>
                  <a:pt x="1599634" y="98484"/>
                </a:lnTo>
                <a:lnTo>
                  <a:pt x="1599634" y="227229"/>
                </a:lnTo>
                <a:lnTo>
                  <a:pt x="1581822" y="234450"/>
                </a:lnTo>
                <a:lnTo>
                  <a:pt x="1563597" y="239608"/>
                </a:lnTo>
                <a:lnTo>
                  <a:pt x="1544959" y="242703"/>
                </a:lnTo>
                <a:lnTo>
                  <a:pt x="1525909" y="243734"/>
                </a:lnTo>
                <a:lnTo>
                  <a:pt x="1668408" y="243734"/>
                </a:lnTo>
                <a:lnTo>
                  <a:pt x="1668408" y="98484"/>
                </a:lnTo>
                <a:close/>
              </a:path>
              <a:path w="2213610" h="457835">
                <a:moveTo>
                  <a:pt x="1829666" y="98484"/>
                </a:moveTo>
                <a:lnTo>
                  <a:pt x="1760892" y="98484"/>
                </a:lnTo>
                <a:lnTo>
                  <a:pt x="1760892" y="392286"/>
                </a:lnTo>
                <a:lnTo>
                  <a:pt x="1824164" y="392286"/>
                </a:lnTo>
                <a:lnTo>
                  <a:pt x="1907800" y="292151"/>
                </a:lnTo>
                <a:lnTo>
                  <a:pt x="1829666" y="292151"/>
                </a:lnTo>
                <a:lnTo>
                  <a:pt x="1829666" y="98484"/>
                </a:lnTo>
                <a:close/>
              </a:path>
              <a:path w="2213610" h="457835">
                <a:moveTo>
                  <a:pt x="2054694" y="198619"/>
                </a:moveTo>
                <a:lnTo>
                  <a:pt x="1985920" y="198619"/>
                </a:lnTo>
                <a:lnTo>
                  <a:pt x="1985920" y="392286"/>
                </a:lnTo>
                <a:lnTo>
                  <a:pt x="2054694" y="392286"/>
                </a:lnTo>
                <a:lnTo>
                  <a:pt x="2054694" y="198619"/>
                </a:lnTo>
                <a:close/>
              </a:path>
              <a:path w="2213610" h="457835">
                <a:moveTo>
                  <a:pt x="2054694" y="98484"/>
                </a:moveTo>
                <a:lnTo>
                  <a:pt x="1991973" y="98484"/>
                </a:lnTo>
                <a:lnTo>
                  <a:pt x="1829666" y="292151"/>
                </a:lnTo>
                <a:lnTo>
                  <a:pt x="1907800" y="292151"/>
                </a:lnTo>
                <a:lnTo>
                  <a:pt x="1985920" y="198619"/>
                </a:lnTo>
                <a:lnTo>
                  <a:pt x="2054694" y="198619"/>
                </a:lnTo>
                <a:lnTo>
                  <a:pt x="2054694" y="98484"/>
                </a:lnTo>
                <a:close/>
              </a:path>
              <a:path w="2213610" h="457835">
                <a:moveTo>
                  <a:pt x="2168116" y="95183"/>
                </a:moveTo>
                <a:lnTo>
                  <a:pt x="2130118" y="114646"/>
                </a:lnTo>
                <a:lnTo>
                  <a:pt x="2123000" y="140849"/>
                </a:lnTo>
                <a:lnTo>
                  <a:pt x="2123825" y="150339"/>
                </a:lnTo>
                <a:lnTo>
                  <a:pt x="2150785" y="183351"/>
                </a:lnTo>
                <a:lnTo>
                  <a:pt x="2168116" y="186515"/>
                </a:lnTo>
                <a:lnTo>
                  <a:pt x="2177125" y="185724"/>
                </a:lnTo>
                <a:lnTo>
                  <a:pt x="2209930" y="159005"/>
                </a:lnTo>
                <a:lnTo>
                  <a:pt x="2213231" y="140849"/>
                </a:lnTo>
                <a:lnTo>
                  <a:pt x="2212406" y="131151"/>
                </a:lnTo>
                <a:lnTo>
                  <a:pt x="2185722" y="98346"/>
                </a:lnTo>
                <a:lnTo>
                  <a:pt x="2168116" y="95183"/>
                </a:lnTo>
                <a:close/>
              </a:path>
              <a:path w="2213610" h="457835">
                <a:moveTo>
                  <a:pt x="2168116" y="304806"/>
                </a:moveTo>
                <a:lnTo>
                  <a:pt x="2130118" y="324269"/>
                </a:lnTo>
                <a:lnTo>
                  <a:pt x="2123000" y="350472"/>
                </a:lnTo>
                <a:lnTo>
                  <a:pt x="2123825" y="359962"/>
                </a:lnTo>
                <a:lnTo>
                  <a:pt x="2150785" y="392974"/>
                </a:lnTo>
                <a:lnTo>
                  <a:pt x="2168116" y="396138"/>
                </a:lnTo>
                <a:lnTo>
                  <a:pt x="2177125" y="395347"/>
                </a:lnTo>
                <a:lnTo>
                  <a:pt x="2209930" y="368628"/>
                </a:lnTo>
                <a:lnTo>
                  <a:pt x="2213231" y="350472"/>
                </a:lnTo>
                <a:lnTo>
                  <a:pt x="2212406" y="340775"/>
                </a:lnTo>
                <a:lnTo>
                  <a:pt x="2185722" y="307969"/>
                </a:lnTo>
                <a:lnTo>
                  <a:pt x="2168116" y="304806"/>
                </a:lnTo>
                <a:close/>
              </a:path>
            </a:pathLst>
          </a:custGeom>
          <a:solidFill>
            <a:srgbClr val="215E6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6255" y="3680365"/>
            <a:ext cx="9888639" cy="18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1675" y="6089350"/>
            <a:ext cx="4360583" cy="7539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20748" y="1"/>
            <a:ext cx="3218657" cy="30267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83652" y="-277506"/>
            <a:ext cx="3527958" cy="2042945"/>
          </a:xfrm>
          <a:prstGeom prst="rect">
            <a:avLst/>
          </a:prstGeom>
        </p:spPr>
        <p:txBody>
          <a:bodyPr vert="horz" wrap="square" lIns="0" tIns="11507" rIns="0" bIns="0" rtlCol="0" anchor="ctr">
            <a:spAutoFit/>
          </a:bodyPr>
          <a:lstStyle/>
          <a:p>
            <a:pPr marL="11506">
              <a:lnSpc>
                <a:spcPct val="100000"/>
              </a:lnSpc>
              <a:spcBef>
                <a:spcPts val="91"/>
              </a:spcBef>
            </a:pPr>
            <a:r>
              <a:rPr spc="-32" dirty="0">
                <a:solidFill>
                  <a:srgbClr val="F7931D"/>
                </a:solidFill>
              </a:rPr>
              <a:t>УЧАСТНИКИ</a:t>
            </a:r>
            <a:r>
              <a:rPr spc="-103" dirty="0">
                <a:solidFill>
                  <a:srgbClr val="F7931D"/>
                </a:solidFill>
              </a:rPr>
              <a:t> </a:t>
            </a:r>
            <a:r>
              <a:rPr spc="-32" dirty="0">
                <a:solidFill>
                  <a:srgbClr val="F7931D"/>
                </a:solidFill>
              </a:rPr>
              <a:t>ПРОГРАММЫ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2098" y="6216385"/>
            <a:ext cx="697307" cy="62688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1049" y="1413944"/>
            <a:ext cx="797337" cy="110464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719767" y="2692570"/>
            <a:ext cx="1904361" cy="298024"/>
          </a:xfrm>
          <a:custGeom>
            <a:avLst/>
            <a:gdLst/>
            <a:ahLst/>
            <a:cxnLst/>
            <a:rect l="l" t="t" r="r" b="b"/>
            <a:pathLst>
              <a:path w="2101850" h="328929">
                <a:moveTo>
                  <a:pt x="2101469" y="0"/>
                </a:moveTo>
                <a:lnTo>
                  <a:pt x="94399" y="0"/>
                </a:lnTo>
                <a:lnTo>
                  <a:pt x="0" y="84709"/>
                </a:lnTo>
                <a:lnTo>
                  <a:pt x="0" y="328802"/>
                </a:lnTo>
                <a:lnTo>
                  <a:pt x="2007108" y="328802"/>
                </a:lnTo>
                <a:lnTo>
                  <a:pt x="2101469" y="244094"/>
                </a:lnTo>
                <a:lnTo>
                  <a:pt x="2101469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8" name="object 8"/>
          <p:cNvSpPr txBox="1"/>
          <p:nvPr/>
        </p:nvSpPr>
        <p:spPr>
          <a:xfrm>
            <a:off x="1789728" y="2562314"/>
            <a:ext cx="1776061" cy="75951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44403" marR="4602" indent="-133472">
              <a:lnSpc>
                <a:spcPct val="149400"/>
              </a:lnSpc>
              <a:spcBef>
                <a:spcPts val="91"/>
              </a:spcBef>
            </a:pPr>
            <a:r>
              <a:rPr sz="1631" b="1" spc="-9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1631" b="1" spc="-18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z="1631" b="1" spc="-9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Ю</a:t>
            </a:r>
            <a:r>
              <a:rPr sz="1631" b="1" spc="-18" dirty="0">
                <a:solidFill>
                  <a:srgbClr val="FFFFFF"/>
                </a:solidFill>
                <a:latin typeface="Tahoma"/>
                <a:cs typeface="Tahoma"/>
              </a:rPr>
              <a:t>ЩИ</a:t>
            </a: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ЕС</a:t>
            </a:r>
            <a:r>
              <a:rPr sz="1631" b="1" dirty="0">
                <a:solidFill>
                  <a:srgbClr val="FFFFFF"/>
                </a:solidFill>
                <a:latin typeface="Tahoma"/>
                <a:cs typeface="Tahoma"/>
              </a:rPr>
              <a:t>Я  </a:t>
            </a:r>
            <a:r>
              <a:rPr sz="1631" b="1" spc="-9" dirty="0">
                <a:solidFill>
                  <a:srgbClr val="7E7E7E"/>
                </a:solidFill>
                <a:latin typeface="Tahoma"/>
                <a:cs typeface="Tahoma"/>
              </a:rPr>
              <a:t>1-4</a:t>
            </a:r>
            <a:r>
              <a:rPr sz="1631" b="1" spc="-59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КЛАССОВ</a:t>
            </a:r>
            <a:endParaRPr sz="1631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8047" y="2684285"/>
            <a:ext cx="1904361" cy="298024"/>
          </a:xfrm>
          <a:custGeom>
            <a:avLst/>
            <a:gdLst/>
            <a:ahLst/>
            <a:cxnLst/>
            <a:rect l="l" t="t" r="r" b="b"/>
            <a:pathLst>
              <a:path w="2101850" h="328929">
                <a:moveTo>
                  <a:pt x="2101469" y="0"/>
                </a:moveTo>
                <a:lnTo>
                  <a:pt x="94361" y="0"/>
                </a:lnTo>
                <a:lnTo>
                  <a:pt x="0" y="84708"/>
                </a:lnTo>
                <a:lnTo>
                  <a:pt x="0" y="328802"/>
                </a:lnTo>
                <a:lnTo>
                  <a:pt x="2007108" y="328802"/>
                </a:lnTo>
                <a:lnTo>
                  <a:pt x="2101469" y="244093"/>
                </a:lnTo>
                <a:lnTo>
                  <a:pt x="2101469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0" name="object 10"/>
          <p:cNvSpPr txBox="1"/>
          <p:nvPr/>
        </p:nvSpPr>
        <p:spPr>
          <a:xfrm>
            <a:off x="4929104" y="2595224"/>
            <a:ext cx="1791594" cy="71437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 marR="4602" indent="325050">
              <a:lnSpc>
                <a:spcPct val="140300"/>
              </a:lnSpc>
              <a:spcBef>
                <a:spcPts val="91"/>
              </a:spcBef>
            </a:pP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РОДИТЕЛИ </a:t>
            </a:r>
            <a:r>
              <a:rPr sz="1631" b="1" spc="-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1" b="1" spc="-9" dirty="0">
                <a:solidFill>
                  <a:srgbClr val="7E7E7E"/>
                </a:solidFill>
                <a:latin typeface="Tahoma"/>
                <a:cs typeface="Tahoma"/>
              </a:rPr>
              <a:t>О</a:t>
            </a: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Б</a:t>
            </a:r>
            <a:r>
              <a:rPr sz="1631" b="1" spc="-18" dirty="0">
                <a:solidFill>
                  <a:srgbClr val="7E7E7E"/>
                </a:solidFill>
                <a:latin typeface="Tahoma"/>
                <a:cs typeface="Tahoma"/>
              </a:rPr>
              <a:t>У</a:t>
            </a: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Ч</a:t>
            </a:r>
            <a:r>
              <a:rPr sz="1631" b="1" spc="-9" dirty="0">
                <a:solidFill>
                  <a:srgbClr val="7E7E7E"/>
                </a:solidFill>
                <a:latin typeface="Tahoma"/>
                <a:cs typeface="Tahoma"/>
              </a:rPr>
              <a:t>А</a:t>
            </a: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Ю</a:t>
            </a:r>
            <a:r>
              <a:rPr sz="1631" b="1" spc="-18" dirty="0">
                <a:solidFill>
                  <a:srgbClr val="7E7E7E"/>
                </a:solidFill>
                <a:latin typeface="Tahoma"/>
                <a:cs typeface="Tahoma"/>
              </a:rPr>
              <a:t>ЩИ</a:t>
            </a:r>
            <a:r>
              <a:rPr sz="1631" b="1" spc="-9" dirty="0">
                <a:solidFill>
                  <a:srgbClr val="7E7E7E"/>
                </a:solidFill>
                <a:latin typeface="Tahoma"/>
                <a:cs typeface="Tahoma"/>
              </a:rPr>
              <a:t>Х</a:t>
            </a: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С</a:t>
            </a:r>
            <a:r>
              <a:rPr sz="1631" b="1" dirty="0">
                <a:solidFill>
                  <a:srgbClr val="7E7E7E"/>
                </a:solidFill>
                <a:latin typeface="Tahoma"/>
                <a:cs typeface="Tahoma"/>
              </a:rPr>
              <a:t>Я</a:t>
            </a:r>
            <a:endParaRPr sz="1631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58554" y="1280006"/>
            <a:ext cx="1521648" cy="123305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58497" y="3779264"/>
            <a:ext cx="1143307" cy="858861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2040113" y="4838342"/>
            <a:ext cx="1904361" cy="298024"/>
          </a:xfrm>
          <a:custGeom>
            <a:avLst/>
            <a:gdLst/>
            <a:ahLst/>
            <a:cxnLst/>
            <a:rect l="l" t="t" r="r" b="b"/>
            <a:pathLst>
              <a:path w="2101850" h="328929">
                <a:moveTo>
                  <a:pt x="2101469" y="0"/>
                </a:moveTo>
                <a:lnTo>
                  <a:pt x="94399" y="0"/>
                </a:lnTo>
                <a:lnTo>
                  <a:pt x="0" y="84709"/>
                </a:lnTo>
                <a:lnTo>
                  <a:pt x="0" y="328803"/>
                </a:lnTo>
                <a:lnTo>
                  <a:pt x="2007108" y="328803"/>
                </a:lnTo>
                <a:lnTo>
                  <a:pt x="2101469" y="244094"/>
                </a:lnTo>
                <a:lnTo>
                  <a:pt x="2101469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4" name="object 14"/>
          <p:cNvSpPr txBox="1"/>
          <p:nvPr/>
        </p:nvSpPr>
        <p:spPr>
          <a:xfrm>
            <a:off x="1596968" y="4734519"/>
            <a:ext cx="2846185" cy="994382"/>
          </a:xfrm>
          <a:prstGeom prst="rect">
            <a:avLst/>
          </a:prstGeom>
        </p:spPr>
        <p:txBody>
          <a:bodyPr vert="horz" wrap="square" lIns="0" tIns="124848" rIns="0" bIns="0" rtlCol="0">
            <a:spAutoFit/>
          </a:bodyPr>
          <a:lstStyle/>
          <a:p>
            <a:pPr marR="54654" algn="ctr">
              <a:spcBef>
                <a:spcPts val="983"/>
              </a:spcBef>
            </a:pPr>
            <a:r>
              <a:rPr sz="1631" b="1" spc="-9" dirty="0">
                <a:solidFill>
                  <a:srgbClr val="FFFFFF"/>
                </a:solidFill>
                <a:latin typeface="Tahoma"/>
                <a:cs typeface="Tahoma"/>
              </a:rPr>
              <a:t>ПЕДАГОГИ</a:t>
            </a:r>
            <a:endParaRPr sz="1631">
              <a:latin typeface="Tahoma"/>
              <a:cs typeface="Tahoma"/>
            </a:endParaRPr>
          </a:p>
          <a:p>
            <a:pPr algn="ctr">
              <a:spcBef>
                <a:spcPts val="897"/>
              </a:spcBef>
            </a:pP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ОБЩЕОБРАЗОВАТЕЛЬНОЙ</a:t>
            </a:r>
            <a:endParaRPr sz="1631">
              <a:latin typeface="Tahoma"/>
              <a:cs typeface="Tahoma"/>
            </a:endParaRPr>
          </a:p>
          <a:p>
            <a:pPr algn="ctr">
              <a:spcBef>
                <a:spcPts val="5"/>
              </a:spcBef>
            </a:pP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ОРГАНИЗАЦИИ</a:t>
            </a:r>
            <a:endParaRPr sz="1631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58122" y="4838342"/>
            <a:ext cx="2671858" cy="298024"/>
          </a:xfrm>
          <a:custGeom>
            <a:avLst/>
            <a:gdLst/>
            <a:ahLst/>
            <a:cxnLst/>
            <a:rect l="l" t="t" r="r" b="b"/>
            <a:pathLst>
              <a:path w="2948940" h="328929">
                <a:moveTo>
                  <a:pt x="2948813" y="0"/>
                </a:moveTo>
                <a:lnTo>
                  <a:pt x="132461" y="0"/>
                </a:lnTo>
                <a:lnTo>
                  <a:pt x="0" y="84709"/>
                </a:lnTo>
                <a:lnTo>
                  <a:pt x="0" y="328803"/>
                </a:lnTo>
                <a:lnTo>
                  <a:pt x="2816351" y="328803"/>
                </a:lnTo>
                <a:lnTo>
                  <a:pt x="2948813" y="244094"/>
                </a:lnTo>
                <a:lnTo>
                  <a:pt x="2948813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6" name="object 16"/>
          <p:cNvSpPr txBox="1"/>
          <p:nvPr/>
        </p:nvSpPr>
        <p:spPr>
          <a:xfrm>
            <a:off x="4860063" y="4734896"/>
            <a:ext cx="2248411" cy="124631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0931" marR="4602" algn="ctr">
              <a:lnSpc>
                <a:spcPct val="145900"/>
              </a:lnSpc>
              <a:spcBef>
                <a:spcPts val="91"/>
              </a:spcBef>
            </a:pP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631" b="1" spc="-9" dirty="0">
                <a:solidFill>
                  <a:srgbClr val="FFFFFF"/>
                </a:solidFill>
                <a:latin typeface="Tahoma"/>
                <a:cs typeface="Tahoma"/>
              </a:rPr>
              <a:t>ТАР</a:t>
            </a:r>
            <a:r>
              <a:rPr sz="1631" b="1" spc="-18" dirty="0">
                <a:solidFill>
                  <a:srgbClr val="FFFFFF"/>
                </a:solidFill>
                <a:latin typeface="Tahoma"/>
                <a:cs typeface="Tahoma"/>
              </a:rPr>
              <a:t>Ш</a:t>
            </a: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ЕК</a:t>
            </a:r>
            <a:r>
              <a:rPr sz="1631" b="1" spc="-18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631" b="1" spc="-9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СС</a:t>
            </a:r>
            <a:r>
              <a:rPr sz="1631" b="1" spc="-9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631" b="1" spc="-18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1631" b="1" dirty="0">
                <a:solidFill>
                  <a:srgbClr val="FFFFFF"/>
                </a:solidFill>
                <a:latin typeface="Tahoma"/>
                <a:cs typeface="Tahoma"/>
              </a:rPr>
              <a:t>И  </a:t>
            </a: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НАСТАВНИКИ,</a:t>
            </a:r>
            <a:endParaRPr sz="1631">
              <a:latin typeface="Tahoma"/>
              <a:cs typeface="Tahoma"/>
            </a:endParaRPr>
          </a:p>
          <a:p>
            <a:pPr marR="84571" algn="ctr"/>
            <a:r>
              <a:rPr sz="1631" b="1" dirty="0">
                <a:solidFill>
                  <a:srgbClr val="7E7E7E"/>
                </a:solidFill>
                <a:latin typeface="Tahoma"/>
                <a:cs typeface="Tahoma"/>
              </a:rPr>
              <a:t>В</a:t>
            </a:r>
            <a:r>
              <a:rPr sz="1631" b="1" spc="-59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631" b="1" spc="-9" dirty="0">
                <a:solidFill>
                  <a:srgbClr val="7E7E7E"/>
                </a:solidFill>
                <a:latin typeface="Tahoma"/>
                <a:cs typeface="Tahoma"/>
              </a:rPr>
              <a:t>ТОМ</a:t>
            </a:r>
            <a:r>
              <a:rPr sz="1631" b="1" spc="-59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ЧИСЛЕ</a:t>
            </a:r>
            <a:endParaRPr sz="1631">
              <a:latin typeface="Tahoma"/>
              <a:cs typeface="Tahoma"/>
            </a:endParaRPr>
          </a:p>
          <a:p>
            <a:pPr marR="83420" algn="ctr"/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АКТИВИСТЫ</a:t>
            </a:r>
            <a:r>
              <a:rPr sz="1631" b="1" spc="-77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631" b="1" spc="-9" dirty="0">
                <a:solidFill>
                  <a:srgbClr val="7E7E7E"/>
                </a:solidFill>
                <a:latin typeface="Tahoma"/>
                <a:cs typeface="Tahoma"/>
              </a:rPr>
              <a:t>РДШ</a:t>
            </a:r>
            <a:endParaRPr sz="1631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48890" y="3243512"/>
            <a:ext cx="1890322" cy="1890323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8250977" y="4854911"/>
            <a:ext cx="1615542" cy="298024"/>
          </a:xfrm>
          <a:custGeom>
            <a:avLst/>
            <a:gdLst/>
            <a:ahLst/>
            <a:cxnLst/>
            <a:rect l="l" t="t" r="r" b="b"/>
            <a:pathLst>
              <a:path w="1783079" h="328929">
                <a:moveTo>
                  <a:pt x="1782952" y="0"/>
                </a:moveTo>
                <a:lnTo>
                  <a:pt x="80137" y="0"/>
                </a:lnTo>
                <a:lnTo>
                  <a:pt x="0" y="84708"/>
                </a:lnTo>
                <a:lnTo>
                  <a:pt x="0" y="328802"/>
                </a:lnTo>
                <a:lnTo>
                  <a:pt x="1702943" y="328802"/>
                </a:lnTo>
                <a:lnTo>
                  <a:pt x="1782952" y="244094"/>
                </a:lnTo>
                <a:lnTo>
                  <a:pt x="1782952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9" name="object 19"/>
          <p:cNvSpPr txBox="1"/>
          <p:nvPr/>
        </p:nvSpPr>
        <p:spPr>
          <a:xfrm>
            <a:off x="7326528" y="4745712"/>
            <a:ext cx="3509547" cy="1492281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781846" marR="777818" indent="302613">
              <a:lnSpc>
                <a:spcPct val="145300"/>
              </a:lnSpc>
              <a:spcBef>
                <a:spcPts val="91"/>
              </a:spcBef>
            </a:pP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СОВЕТНИКИ </a:t>
            </a:r>
            <a:r>
              <a:rPr sz="1631" b="1" spc="-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1" b="1" spc="-5" dirty="0">
                <a:solidFill>
                  <a:srgbClr val="7E7E7E"/>
                </a:solidFill>
                <a:latin typeface="Tahoma"/>
                <a:cs typeface="Tahoma"/>
              </a:rPr>
              <a:t>ПО</a:t>
            </a:r>
            <a:r>
              <a:rPr sz="1631" b="1" spc="-10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ВОСПИТАНИЮ</a:t>
            </a:r>
            <a:endParaRPr sz="1631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631" b="1" dirty="0">
                <a:solidFill>
                  <a:srgbClr val="7E7E7E"/>
                </a:solidFill>
                <a:latin typeface="Tahoma"/>
                <a:cs typeface="Tahoma"/>
              </a:rPr>
              <a:t>И</a:t>
            </a:r>
            <a:r>
              <a:rPr sz="1631" b="1" spc="-68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ВЗАИМОДЕЙСТВИЮ</a:t>
            </a:r>
            <a:endParaRPr sz="1631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631" b="1" dirty="0">
                <a:solidFill>
                  <a:srgbClr val="7E7E7E"/>
                </a:solidFill>
                <a:latin typeface="Tahoma"/>
                <a:cs typeface="Tahoma"/>
              </a:rPr>
              <a:t>С</a:t>
            </a:r>
            <a:r>
              <a:rPr sz="1631" b="1" spc="-59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ДЕТСКИМИ</a:t>
            </a:r>
            <a:r>
              <a:rPr sz="1631" b="1" spc="-50" dirty="0">
                <a:solidFill>
                  <a:srgbClr val="7E7E7E"/>
                </a:solidFill>
                <a:latin typeface="Tahoma"/>
                <a:cs typeface="Tahoma"/>
              </a:rPr>
              <a:t> </a:t>
            </a:r>
            <a:r>
              <a:rPr sz="1631" b="1" spc="-9" dirty="0">
                <a:solidFill>
                  <a:srgbClr val="7E7E7E"/>
                </a:solidFill>
                <a:latin typeface="Tahoma"/>
                <a:cs typeface="Tahoma"/>
              </a:rPr>
              <a:t>ОБЩЕСТВЕННЫМИ</a:t>
            </a:r>
            <a:endParaRPr sz="1631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631" b="1" spc="-14" dirty="0">
                <a:solidFill>
                  <a:srgbClr val="7E7E7E"/>
                </a:solidFill>
                <a:latin typeface="Tahoma"/>
                <a:cs typeface="Tahoma"/>
              </a:rPr>
              <a:t>ОБЪЕДИНЕНИЯМИ</a:t>
            </a:r>
            <a:endParaRPr sz="1631">
              <a:latin typeface="Tahoma"/>
              <a:cs typeface="Tahom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67971" y="3675794"/>
            <a:ext cx="2465530" cy="101267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0473038" y="6383454"/>
            <a:ext cx="296873" cy="26258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>
              <a:spcBef>
                <a:spcPts val="91"/>
              </a:spcBef>
            </a:pPr>
            <a:r>
              <a:rPr sz="1631" b="1" spc="36" dirty="0">
                <a:solidFill>
                  <a:srgbClr val="FFFFFF"/>
                </a:solidFill>
                <a:latin typeface="Tahoma"/>
                <a:cs typeface="Tahoma"/>
              </a:rPr>
              <a:t>04</a:t>
            </a:r>
            <a:endParaRPr sz="1631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50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1674" y="6155629"/>
            <a:ext cx="4025048" cy="6973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0363" y="1"/>
            <a:ext cx="2299041" cy="21609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788808" y="1840613"/>
            <a:ext cx="1651788" cy="298024"/>
          </a:xfrm>
          <a:custGeom>
            <a:avLst/>
            <a:gdLst/>
            <a:ahLst/>
            <a:cxnLst/>
            <a:rect l="l" t="t" r="r" b="b"/>
            <a:pathLst>
              <a:path w="1823085" h="328930">
                <a:moveTo>
                  <a:pt x="1822577" y="0"/>
                </a:moveTo>
                <a:lnTo>
                  <a:pt x="81864" y="0"/>
                </a:lnTo>
                <a:lnTo>
                  <a:pt x="0" y="84709"/>
                </a:lnTo>
                <a:lnTo>
                  <a:pt x="0" y="328803"/>
                </a:lnTo>
                <a:lnTo>
                  <a:pt x="1740789" y="328803"/>
                </a:lnTo>
                <a:lnTo>
                  <a:pt x="1822577" y="244094"/>
                </a:lnTo>
                <a:lnTo>
                  <a:pt x="1822577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06574" y="-295158"/>
            <a:ext cx="4630876" cy="1981442"/>
          </a:xfrm>
          <a:prstGeom prst="rect">
            <a:avLst/>
          </a:prstGeom>
        </p:spPr>
        <p:txBody>
          <a:bodyPr vert="horz" wrap="square" lIns="0" tIns="28767" rIns="0" bIns="0" rtlCol="0" anchor="ctr">
            <a:spAutoFit/>
          </a:bodyPr>
          <a:lstStyle/>
          <a:p>
            <a:pPr marL="11506">
              <a:lnSpc>
                <a:spcPct val="100000"/>
              </a:lnSpc>
              <a:spcBef>
                <a:spcPts val="227"/>
              </a:spcBef>
            </a:pPr>
            <a:r>
              <a:rPr spc="-32" dirty="0">
                <a:solidFill>
                  <a:srgbClr val="F7931D"/>
                </a:solidFill>
              </a:rPr>
              <a:t>T</a:t>
            </a:r>
            <a:r>
              <a:rPr spc="-36" dirty="0">
                <a:solidFill>
                  <a:srgbClr val="F7931D"/>
                </a:solidFill>
              </a:rPr>
              <a:t>PE</a:t>
            </a:r>
            <a:r>
              <a:rPr spc="-41" dirty="0">
                <a:solidFill>
                  <a:srgbClr val="F7931D"/>
                </a:solidFill>
              </a:rPr>
              <a:t>К</a:t>
            </a:r>
            <a:r>
              <a:rPr dirty="0">
                <a:solidFill>
                  <a:srgbClr val="F7931D"/>
                </a:solidFill>
              </a:rPr>
              <a:t>И</a:t>
            </a:r>
            <a:r>
              <a:rPr spc="-177" dirty="0">
                <a:solidFill>
                  <a:srgbClr val="F7931D"/>
                </a:solidFill>
              </a:rPr>
              <a:t> </a:t>
            </a:r>
            <a:r>
              <a:rPr spc="32" dirty="0">
                <a:solidFill>
                  <a:srgbClr val="F7931D"/>
                </a:solidFill>
              </a:rPr>
              <a:t>П</a:t>
            </a:r>
            <a:r>
              <a:rPr spc="27" dirty="0">
                <a:solidFill>
                  <a:srgbClr val="F7931D"/>
                </a:solidFill>
              </a:rPr>
              <a:t>PO</a:t>
            </a:r>
            <a:r>
              <a:rPr spc="41" dirty="0">
                <a:solidFill>
                  <a:srgbClr val="F7931D"/>
                </a:solidFill>
              </a:rPr>
              <a:t>Г</a:t>
            </a:r>
            <a:r>
              <a:rPr spc="-122" dirty="0">
                <a:solidFill>
                  <a:srgbClr val="F7931D"/>
                </a:solidFill>
              </a:rPr>
              <a:t>P</a:t>
            </a:r>
            <a:r>
              <a:rPr spc="14" dirty="0">
                <a:solidFill>
                  <a:srgbClr val="F7931D"/>
                </a:solidFill>
              </a:rPr>
              <a:t>AMMЫ</a:t>
            </a:r>
          </a:p>
          <a:p>
            <a:pPr marL="11506" marR="4602">
              <a:lnSpc>
                <a:spcPct val="100000"/>
              </a:lnSpc>
              <a:spcBef>
                <a:spcPts val="91"/>
              </a:spcBef>
            </a:pP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соответствуют</a:t>
            </a:r>
            <a:r>
              <a:rPr sz="1268" spc="-63" dirty="0">
                <a:solidFill>
                  <a:srgbClr val="57585B"/>
                </a:solidFill>
                <a:latin typeface="Verdana"/>
                <a:cs typeface="Verdana"/>
              </a:rPr>
              <a:t> </a:t>
            </a: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базовым</a:t>
            </a:r>
            <a:r>
              <a:rPr sz="1268" spc="-77" dirty="0">
                <a:solidFill>
                  <a:srgbClr val="57585B"/>
                </a:solidFill>
                <a:latin typeface="Verdana"/>
                <a:cs typeface="Verdana"/>
              </a:rPr>
              <a:t> </a:t>
            </a: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принципам</a:t>
            </a:r>
            <a:r>
              <a:rPr sz="1268" spc="-100" dirty="0">
                <a:solidFill>
                  <a:srgbClr val="57585B"/>
                </a:solidFill>
                <a:latin typeface="Verdana"/>
                <a:cs typeface="Verdana"/>
              </a:rPr>
              <a:t> </a:t>
            </a: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рабочей</a:t>
            </a:r>
            <a:r>
              <a:rPr sz="1268" spc="-95" dirty="0">
                <a:solidFill>
                  <a:srgbClr val="57585B"/>
                </a:solidFill>
                <a:latin typeface="Verdana"/>
                <a:cs typeface="Verdana"/>
              </a:rPr>
              <a:t> </a:t>
            </a: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программы </a:t>
            </a:r>
            <a:r>
              <a:rPr sz="1268" spc="-416" dirty="0">
                <a:solidFill>
                  <a:srgbClr val="57585B"/>
                </a:solidFill>
                <a:latin typeface="Verdana"/>
                <a:cs typeface="Verdana"/>
              </a:rPr>
              <a:t> </a:t>
            </a: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воспитания </a:t>
            </a:r>
            <a:r>
              <a:rPr sz="1268" spc="-45" dirty="0">
                <a:solidFill>
                  <a:srgbClr val="57585B"/>
                </a:solidFill>
                <a:latin typeface="Verdana"/>
                <a:cs typeface="Verdana"/>
              </a:rPr>
              <a:t>школы </a:t>
            </a:r>
            <a:r>
              <a:rPr sz="1268" dirty="0">
                <a:solidFill>
                  <a:srgbClr val="57585B"/>
                </a:solidFill>
                <a:latin typeface="Verdana"/>
                <a:cs typeface="Verdana"/>
              </a:rPr>
              <a:t>и </a:t>
            </a:r>
            <a:r>
              <a:rPr sz="1268" spc="-23" dirty="0">
                <a:solidFill>
                  <a:srgbClr val="57585B"/>
                </a:solidFill>
                <a:latin typeface="Verdana"/>
                <a:cs typeface="Verdana"/>
              </a:rPr>
              <a:t>не </a:t>
            </a: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требуют </a:t>
            </a:r>
            <a:r>
              <a:rPr sz="1268" spc="-45" dirty="0">
                <a:solidFill>
                  <a:srgbClr val="57585B"/>
                </a:solidFill>
                <a:latin typeface="Verdana"/>
                <a:cs typeface="Verdana"/>
              </a:rPr>
              <a:t>вносить </a:t>
            </a: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изменения </a:t>
            </a:r>
            <a:r>
              <a:rPr sz="1268" dirty="0">
                <a:solidFill>
                  <a:srgbClr val="57585B"/>
                </a:solidFill>
                <a:latin typeface="Verdana"/>
                <a:cs typeface="Verdana"/>
              </a:rPr>
              <a:t>в </a:t>
            </a:r>
            <a:r>
              <a:rPr sz="1268" spc="5" dirty="0">
                <a:solidFill>
                  <a:srgbClr val="57585B"/>
                </a:solidFill>
                <a:latin typeface="Verdana"/>
                <a:cs typeface="Verdana"/>
              </a:rPr>
              <a:t> </a:t>
            </a:r>
            <a:r>
              <a:rPr sz="1268" spc="-54" dirty="0">
                <a:solidFill>
                  <a:srgbClr val="57585B"/>
                </a:solidFill>
                <a:latin typeface="Verdana"/>
                <a:cs typeface="Verdana"/>
              </a:rPr>
              <a:t>дей</a:t>
            </a: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с</a:t>
            </a:r>
            <a:r>
              <a:rPr sz="1268" spc="-59" dirty="0">
                <a:solidFill>
                  <a:srgbClr val="57585B"/>
                </a:solidFill>
                <a:latin typeface="Verdana"/>
                <a:cs typeface="Verdana"/>
              </a:rPr>
              <a:t>т</a:t>
            </a: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в</a:t>
            </a:r>
            <a:r>
              <a:rPr sz="1268" spc="-59" dirty="0">
                <a:solidFill>
                  <a:srgbClr val="57585B"/>
                </a:solidFill>
                <a:latin typeface="Verdana"/>
                <a:cs typeface="Verdana"/>
              </a:rPr>
              <a:t>ую</a:t>
            </a:r>
            <a:r>
              <a:rPr sz="1268" spc="-54" dirty="0">
                <a:solidFill>
                  <a:srgbClr val="57585B"/>
                </a:solidFill>
                <a:latin typeface="Verdana"/>
                <a:cs typeface="Verdana"/>
              </a:rPr>
              <a:t>щ</a:t>
            </a:r>
            <a:r>
              <a:rPr sz="1268" spc="-59" dirty="0">
                <a:solidFill>
                  <a:srgbClr val="57585B"/>
                </a:solidFill>
                <a:latin typeface="Verdana"/>
                <a:cs typeface="Verdana"/>
              </a:rPr>
              <a:t>у</a:t>
            </a:r>
            <a:r>
              <a:rPr sz="1268" dirty="0">
                <a:solidFill>
                  <a:srgbClr val="57585B"/>
                </a:solidFill>
                <a:latin typeface="Verdana"/>
                <a:cs typeface="Verdana"/>
              </a:rPr>
              <a:t>ю</a:t>
            </a:r>
            <a:r>
              <a:rPr sz="1268" spc="-91" dirty="0">
                <a:solidFill>
                  <a:srgbClr val="57585B"/>
                </a:solidFill>
                <a:latin typeface="Verdana"/>
                <a:cs typeface="Verdana"/>
              </a:rPr>
              <a:t> </a:t>
            </a:r>
            <a:r>
              <a:rPr sz="1268" dirty="0">
                <a:solidFill>
                  <a:srgbClr val="57585B"/>
                </a:solidFill>
                <a:latin typeface="Verdana"/>
                <a:cs typeface="Verdana"/>
              </a:rPr>
              <a:t>в</a:t>
            </a:r>
            <a:r>
              <a:rPr sz="1268" spc="-95" dirty="0">
                <a:solidFill>
                  <a:srgbClr val="57585B"/>
                </a:solidFill>
                <a:latin typeface="Verdana"/>
                <a:cs typeface="Verdana"/>
              </a:rPr>
              <a:t> </a:t>
            </a:r>
            <a:r>
              <a:rPr sz="1268" spc="-63" dirty="0">
                <a:solidFill>
                  <a:srgbClr val="57585B"/>
                </a:solidFill>
                <a:latin typeface="Verdana"/>
                <a:cs typeface="Verdana"/>
              </a:rPr>
              <a:t>ш</a:t>
            </a:r>
            <a:r>
              <a:rPr sz="1268" spc="-59" dirty="0">
                <a:solidFill>
                  <a:srgbClr val="57585B"/>
                </a:solidFill>
                <a:latin typeface="Verdana"/>
                <a:cs typeface="Verdana"/>
              </a:rPr>
              <a:t>ко</a:t>
            </a:r>
            <a:r>
              <a:rPr sz="1268" spc="-54" dirty="0">
                <a:solidFill>
                  <a:srgbClr val="57585B"/>
                </a:solidFill>
                <a:latin typeface="Verdana"/>
                <a:cs typeface="Verdana"/>
              </a:rPr>
              <a:t>л</a:t>
            </a:r>
            <a:r>
              <a:rPr sz="1268" dirty="0">
                <a:solidFill>
                  <a:srgbClr val="57585B"/>
                </a:solidFill>
                <a:latin typeface="Verdana"/>
                <a:cs typeface="Verdana"/>
              </a:rPr>
              <a:t>е</a:t>
            </a:r>
            <a:r>
              <a:rPr sz="1268" spc="-95" dirty="0">
                <a:solidFill>
                  <a:srgbClr val="57585B"/>
                </a:solidFill>
                <a:latin typeface="Verdana"/>
                <a:cs typeface="Verdana"/>
              </a:rPr>
              <a:t> </a:t>
            </a:r>
            <a:r>
              <a:rPr sz="1268" spc="-50" dirty="0">
                <a:solidFill>
                  <a:srgbClr val="57585B"/>
                </a:solidFill>
                <a:latin typeface="Verdana"/>
                <a:cs typeface="Verdana"/>
              </a:rPr>
              <a:t>п</a:t>
            </a:r>
            <a:r>
              <a:rPr sz="1268" spc="-54" dirty="0">
                <a:solidFill>
                  <a:srgbClr val="57585B"/>
                </a:solidFill>
                <a:latin typeface="Verdana"/>
                <a:cs typeface="Verdana"/>
              </a:rPr>
              <a:t>р</a:t>
            </a:r>
            <a:r>
              <a:rPr sz="1268" spc="-59" dirty="0">
                <a:solidFill>
                  <a:srgbClr val="57585B"/>
                </a:solidFill>
                <a:latin typeface="Verdana"/>
                <a:cs typeface="Verdana"/>
              </a:rPr>
              <a:t>ог</a:t>
            </a:r>
            <a:r>
              <a:rPr sz="1268" spc="-54" dirty="0">
                <a:solidFill>
                  <a:srgbClr val="57585B"/>
                </a:solidFill>
                <a:latin typeface="Verdana"/>
                <a:cs typeface="Verdana"/>
              </a:rPr>
              <a:t>р</a:t>
            </a:r>
            <a:r>
              <a:rPr sz="1268" spc="-59" dirty="0">
                <a:solidFill>
                  <a:srgbClr val="57585B"/>
                </a:solidFill>
                <a:latin typeface="Verdana"/>
                <a:cs typeface="Verdana"/>
              </a:rPr>
              <a:t>амм</a:t>
            </a:r>
            <a:r>
              <a:rPr sz="1268" dirty="0">
                <a:solidFill>
                  <a:srgbClr val="57585B"/>
                </a:solidFill>
                <a:latin typeface="Verdana"/>
                <a:cs typeface="Verdana"/>
              </a:rPr>
              <a:t>у</a:t>
            </a:r>
            <a:endParaRPr sz="1268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28246" y="1840613"/>
            <a:ext cx="2797857" cy="298024"/>
          </a:xfrm>
          <a:custGeom>
            <a:avLst/>
            <a:gdLst/>
            <a:ahLst/>
            <a:cxnLst/>
            <a:rect l="l" t="t" r="r" b="b"/>
            <a:pathLst>
              <a:path w="3088004" h="328930">
                <a:moveTo>
                  <a:pt x="3087623" y="0"/>
                </a:moveTo>
                <a:lnTo>
                  <a:pt x="138683" y="0"/>
                </a:lnTo>
                <a:lnTo>
                  <a:pt x="0" y="84709"/>
                </a:lnTo>
                <a:lnTo>
                  <a:pt x="0" y="328803"/>
                </a:lnTo>
                <a:lnTo>
                  <a:pt x="2948940" y="328803"/>
                </a:lnTo>
                <a:lnTo>
                  <a:pt x="3087623" y="244094"/>
                </a:lnTo>
                <a:lnTo>
                  <a:pt x="3087623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7" name="object 7"/>
          <p:cNvSpPr txBox="1"/>
          <p:nvPr/>
        </p:nvSpPr>
        <p:spPr>
          <a:xfrm>
            <a:off x="2034406" y="1860059"/>
            <a:ext cx="1025248" cy="26258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>
              <a:spcBef>
                <a:spcPts val="91"/>
              </a:spcBef>
            </a:pPr>
            <a:r>
              <a:rPr sz="1631" b="1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1631" b="1" spc="-11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1" b="1" spc="-32" dirty="0">
                <a:solidFill>
                  <a:srgbClr val="FFFFFF"/>
                </a:solidFill>
                <a:latin typeface="Tahoma"/>
                <a:cs typeface="Tahoma"/>
              </a:rPr>
              <a:t>ТРЕКОВ</a:t>
            </a:r>
            <a:endParaRPr sz="1631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16381" y="1860059"/>
            <a:ext cx="2457258" cy="26258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>
              <a:spcBef>
                <a:spcPts val="91"/>
              </a:spcBef>
            </a:pP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ВИДЫ</a:t>
            </a:r>
            <a:r>
              <a:rPr sz="1631" b="1" spc="-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1" b="1" spc="-14" dirty="0">
                <a:solidFill>
                  <a:srgbClr val="FFFFFF"/>
                </a:solidFill>
                <a:latin typeface="Tahoma"/>
                <a:cs typeface="Tahoma"/>
              </a:rPr>
              <a:t>ДЕЯТЕЛЬНОСТИ</a:t>
            </a:r>
            <a:endParaRPr sz="1631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6865" y="2326772"/>
            <a:ext cx="768648" cy="3186784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>
              <a:spcBef>
                <a:spcPts val="91"/>
              </a:spcBef>
            </a:pPr>
            <a:r>
              <a:rPr sz="1359" spc="32" dirty="0">
                <a:solidFill>
                  <a:srgbClr val="F68843"/>
                </a:solidFill>
                <a:latin typeface="Tahoma"/>
                <a:cs typeface="Tahoma"/>
              </a:rPr>
              <a:t>oктя6pь</a:t>
            </a:r>
            <a:endParaRPr sz="1359">
              <a:latin typeface="Tahoma"/>
              <a:cs typeface="Tahoma"/>
            </a:endParaRPr>
          </a:p>
          <a:p>
            <a:pPr marL="11506">
              <a:spcBef>
                <a:spcPts val="1373"/>
              </a:spcBef>
            </a:pPr>
            <a:r>
              <a:rPr sz="1359" spc="50" dirty="0">
                <a:solidFill>
                  <a:srgbClr val="F68843"/>
                </a:solidFill>
                <a:latin typeface="Tahoma"/>
                <a:cs typeface="Tahoma"/>
              </a:rPr>
              <a:t>нoя6pь</a:t>
            </a:r>
            <a:endParaRPr sz="1359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631">
              <a:latin typeface="Tahoma"/>
              <a:cs typeface="Tahoma"/>
            </a:endParaRPr>
          </a:p>
          <a:p>
            <a:pPr marL="11506">
              <a:spcBef>
                <a:spcPts val="1445"/>
              </a:spcBef>
            </a:pPr>
            <a:r>
              <a:rPr sz="1359" spc="45" dirty="0">
                <a:solidFill>
                  <a:srgbClr val="F68843"/>
                </a:solidFill>
                <a:latin typeface="Tahoma"/>
                <a:cs typeface="Tahoma"/>
              </a:rPr>
              <a:t>дeкa6pь</a:t>
            </a:r>
            <a:endParaRPr sz="1359"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1721">
              <a:latin typeface="Tahoma"/>
              <a:cs typeface="Tahoma"/>
            </a:endParaRPr>
          </a:p>
          <a:p>
            <a:pPr marL="11506"/>
            <a:r>
              <a:rPr sz="1359" spc="41" dirty="0">
                <a:solidFill>
                  <a:srgbClr val="F68843"/>
                </a:solidFill>
                <a:latin typeface="Tahoma"/>
                <a:cs typeface="Tahoma"/>
              </a:rPr>
              <a:t>янвapь</a:t>
            </a:r>
            <a:endParaRPr sz="1359">
              <a:latin typeface="Tahoma"/>
              <a:cs typeface="Tahoma"/>
            </a:endParaRPr>
          </a:p>
          <a:p>
            <a:pPr marL="11506" marR="4602">
              <a:lnSpc>
                <a:spcPct val="221400"/>
              </a:lnSpc>
              <a:spcBef>
                <a:spcPts val="535"/>
              </a:spcBef>
            </a:pPr>
            <a:r>
              <a:rPr sz="1359" spc="86" dirty="0">
                <a:solidFill>
                  <a:srgbClr val="F68843"/>
                </a:solidFill>
                <a:latin typeface="Tahoma"/>
                <a:cs typeface="Tahoma"/>
              </a:rPr>
              <a:t>фeв</a:t>
            </a:r>
            <a:r>
              <a:rPr sz="1359" spc="82" dirty="0">
                <a:solidFill>
                  <a:srgbClr val="F68843"/>
                </a:solidFill>
                <a:latin typeface="Tahoma"/>
                <a:cs typeface="Tahoma"/>
              </a:rPr>
              <a:t>p</a:t>
            </a:r>
            <a:r>
              <a:rPr sz="1359" spc="77" dirty="0">
                <a:solidFill>
                  <a:srgbClr val="F68843"/>
                </a:solidFill>
                <a:latin typeface="Tahoma"/>
                <a:cs typeface="Tahoma"/>
              </a:rPr>
              <a:t>aл</a:t>
            </a:r>
            <a:r>
              <a:rPr sz="1359" dirty="0">
                <a:solidFill>
                  <a:srgbClr val="F68843"/>
                </a:solidFill>
                <a:latin typeface="Tahoma"/>
                <a:cs typeface="Tahoma"/>
              </a:rPr>
              <a:t>ь  </a:t>
            </a:r>
            <a:r>
              <a:rPr sz="1359" spc="32" dirty="0">
                <a:solidFill>
                  <a:srgbClr val="F68843"/>
                </a:solidFill>
                <a:latin typeface="Tahoma"/>
                <a:cs typeface="Tahoma"/>
              </a:rPr>
              <a:t>мapт </a:t>
            </a:r>
            <a:r>
              <a:rPr sz="1359" spc="36" dirty="0">
                <a:solidFill>
                  <a:srgbClr val="F68843"/>
                </a:solidFill>
                <a:latin typeface="Tahoma"/>
                <a:cs typeface="Tahoma"/>
              </a:rPr>
              <a:t> </a:t>
            </a:r>
            <a:r>
              <a:rPr sz="1359" spc="41" dirty="0">
                <a:solidFill>
                  <a:srgbClr val="F68843"/>
                </a:solidFill>
                <a:latin typeface="Tahoma"/>
                <a:cs typeface="Tahoma"/>
              </a:rPr>
              <a:t>aпpeль</a:t>
            </a:r>
            <a:endParaRPr sz="1359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2098" y="6216385"/>
            <a:ext cx="697307" cy="626885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2615909" y="2432979"/>
            <a:ext cx="41424" cy="41424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606" y="0"/>
                </a:moveTo>
                <a:lnTo>
                  <a:pt x="13843" y="1777"/>
                </a:lnTo>
                <a:lnTo>
                  <a:pt x="6603" y="6603"/>
                </a:lnTo>
                <a:lnTo>
                  <a:pt x="1778" y="13843"/>
                </a:lnTo>
                <a:lnTo>
                  <a:pt x="0" y="22606"/>
                </a:lnTo>
                <a:lnTo>
                  <a:pt x="1778" y="31369"/>
                </a:lnTo>
                <a:lnTo>
                  <a:pt x="6603" y="38481"/>
                </a:lnTo>
                <a:lnTo>
                  <a:pt x="13843" y="43434"/>
                </a:lnTo>
                <a:lnTo>
                  <a:pt x="22606" y="45212"/>
                </a:lnTo>
                <a:lnTo>
                  <a:pt x="31368" y="43434"/>
                </a:lnTo>
                <a:lnTo>
                  <a:pt x="38607" y="38481"/>
                </a:lnTo>
                <a:lnTo>
                  <a:pt x="43434" y="31369"/>
                </a:lnTo>
                <a:lnTo>
                  <a:pt x="45212" y="22606"/>
                </a:lnTo>
                <a:lnTo>
                  <a:pt x="43434" y="13843"/>
                </a:lnTo>
                <a:lnTo>
                  <a:pt x="38607" y="6603"/>
                </a:lnTo>
                <a:lnTo>
                  <a:pt x="31368" y="1777"/>
                </a:lnTo>
                <a:lnTo>
                  <a:pt x="22606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2" name="object 12"/>
          <p:cNvSpPr/>
          <p:nvPr/>
        </p:nvSpPr>
        <p:spPr>
          <a:xfrm>
            <a:off x="2615909" y="2849981"/>
            <a:ext cx="41424" cy="41424"/>
          </a:xfrm>
          <a:custGeom>
            <a:avLst/>
            <a:gdLst/>
            <a:ahLst/>
            <a:cxnLst/>
            <a:rect l="l" t="t" r="r" b="b"/>
            <a:pathLst>
              <a:path w="45719" h="45719">
                <a:moveTo>
                  <a:pt x="22606" y="0"/>
                </a:moveTo>
                <a:lnTo>
                  <a:pt x="13843" y="1777"/>
                </a:lnTo>
                <a:lnTo>
                  <a:pt x="6603" y="6603"/>
                </a:lnTo>
                <a:lnTo>
                  <a:pt x="1778" y="13842"/>
                </a:lnTo>
                <a:lnTo>
                  <a:pt x="0" y="22605"/>
                </a:lnTo>
                <a:lnTo>
                  <a:pt x="1778" y="31368"/>
                </a:lnTo>
                <a:lnTo>
                  <a:pt x="6603" y="38480"/>
                </a:lnTo>
                <a:lnTo>
                  <a:pt x="13843" y="43434"/>
                </a:lnTo>
                <a:lnTo>
                  <a:pt x="22606" y="45212"/>
                </a:lnTo>
                <a:lnTo>
                  <a:pt x="31368" y="43434"/>
                </a:lnTo>
                <a:lnTo>
                  <a:pt x="38607" y="38480"/>
                </a:lnTo>
                <a:lnTo>
                  <a:pt x="43434" y="31368"/>
                </a:lnTo>
                <a:lnTo>
                  <a:pt x="45212" y="22605"/>
                </a:lnTo>
                <a:lnTo>
                  <a:pt x="43434" y="13842"/>
                </a:lnTo>
                <a:lnTo>
                  <a:pt x="38607" y="6603"/>
                </a:lnTo>
                <a:lnTo>
                  <a:pt x="31368" y="1777"/>
                </a:lnTo>
                <a:lnTo>
                  <a:pt x="22606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3" name="object 13"/>
          <p:cNvSpPr/>
          <p:nvPr/>
        </p:nvSpPr>
        <p:spPr>
          <a:xfrm>
            <a:off x="2615909" y="3500342"/>
            <a:ext cx="41424" cy="40849"/>
          </a:xfrm>
          <a:custGeom>
            <a:avLst/>
            <a:gdLst/>
            <a:ahLst/>
            <a:cxnLst/>
            <a:rect l="l" t="t" r="r" b="b"/>
            <a:pathLst>
              <a:path w="45719" h="45085">
                <a:moveTo>
                  <a:pt x="22606" y="0"/>
                </a:moveTo>
                <a:lnTo>
                  <a:pt x="13843" y="1777"/>
                </a:lnTo>
                <a:lnTo>
                  <a:pt x="6603" y="6604"/>
                </a:lnTo>
                <a:lnTo>
                  <a:pt x="1778" y="13843"/>
                </a:lnTo>
                <a:lnTo>
                  <a:pt x="0" y="22606"/>
                </a:lnTo>
                <a:lnTo>
                  <a:pt x="1778" y="31369"/>
                </a:lnTo>
                <a:lnTo>
                  <a:pt x="6603" y="38481"/>
                </a:lnTo>
                <a:lnTo>
                  <a:pt x="13843" y="43434"/>
                </a:lnTo>
                <a:lnTo>
                  <a:pt x="22606" y="45085"/>
                </a:lnTo>
                <a:lnTo>
                  <a:pt x="31368" y="43434"/>
                </a:lnTo>
                <a:lnTo>
                  <a:pt x="38607" y="38481"/>
                </a:lnTo>
                <a:lnTo>
                  <a:pt x="43434" y="31369"/>
                </a:lnTo>
                <a:lnTo>
                  <a:pt x="45212" y="22606"/>
                </a:lnTo>
                <a:lnTo>
                  <a:pt x="43434" y="13843"/>
                </a:lnTo>
                <a:lnTo>
                  <a:pt x="38607" y="6604"/>
                </a:lnTo>
                <a:lnTo>
                  <a:pt x="31368" y="1777"/>
                </a:lnTo>
                <a:lnTo>
                  <a:pt x="22606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4" name="object 14"/>
          <p:cNvSpPr/>
          <p:nvPr/>
        </p:nvSpPr>
        <p:spPr>
          <a:xfrm>
            <a:off x="2615909" y="3949104"/>
            <a:ext cx="41424" cy="40849"/>
          </a:xfrm>
          <a:custGeom>
            <a:avLst/>
            <a:gdLst/>
            <a:ahLst/>
            <a:cxnLst/>
            <a:rect l="l" t="t" r="r" b="b"/>
            <a:pathLst>
              <a:path w="45719" h="45085">
                <a:moveTo>
                  <a:pt x="22606" y="0"/>
                </a:moveTo>
                <a:lnTo>
                  <a:pt x="13843" y="1778"/>
                </a:lnTo>
                <a:lnTo>
                  <a:pt x="6603" y="6604"/>
                </a:lnTo>
                <a:lnTo>
                  <a:pt x="1778" y="13843"/>
                </a:lnTo>
                <a:lnTo>
                  <a:pt x="0" y="22606"/>
                </a:lnTo>
                <a:lnTo>
                  <a:pt x="1778" y="31369"/>
                </a:lnTo>
                <a:lnTo>
                  <a:pt x="6603" y="38481"/>
                </a:lnTo>
                <a:lnTo>
                  <a:pt x="13843" y="43434"/>
                </a:lnTo>
                <a:lnTo>
                  <a:pt x="22606" y="45085"/>
                </a:lnTo>
                <a:lnTo>
                  <a:pt x="31368" y="43434"/>
                </a:lnTo>
                <a:lnTo>
                  <a:pt x="38607" y="38481"/>
                </a:lnTo>
                <a:lnTo>
                  <a:pt x="43434" y="31369"/>
                </a:lnTo>
                <a:lnTo>
                  <a:pt x="45212" y="22606"/>
                </a:lnTo>
                <a:lnTo>
                  <a:pt x="43434" y="13843"/>
                </a:lnTo>
                <a:lnTo>
                  <a:pt x="38607" y="6604"/>
                </a:lnTo>
                <a:lnTo>
                  <a:pt x="31368" y="1778"/>
                </a:lnTo>
                <a:lnTo>
                  <a:pt x="22606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5" name="object 15"/>
          <p:cNvSpPr/>
          <p:nvPr/>
        </p:nvSpPr>
        <p:spPr>
          <a:xfrm>
            <a:off x="2615909" y="5408615"/>
            <a:ext cx="41424" cy="40849"/>
          </a:xfrm>
          <a:custGeom>
            <a:avLst/>
            <a:gdLst/>
            <a:ahLst/>
            <a:cxnLst/>
            <a:rect l="l" t="t" r="r" b="b"/>
            <a:pathLst>
              <a:path w="45719" h="45085">
                <a:moveTo>
                  <a:pt x="22606" y="0"/>
                </a:moveTo>
                <a:lnTo>
                  <a:pt x="13843" y="1777"/>
                </a:lnTo>
                <a:lnTo>
                  <a:pt x="6603" y="6603"/>
                </a:lnTo>
                <a:lnTo>
                  <a:pt x="1778" y="13842"/>
                </a:lnTo>
                <a:lnTo>
                  <a:pt x="0" y="22605"/>
                </a:lnTo>
                <a:lnTo>
                  <a:pt x="1778" y="31368"/>
                </a:lnTo>
                <a:lnTo>
                  <a:pt x="6603" y="38480"/>
                </a:lnTo>
                <a:lnTo>
                  <a:pt x="13843" y="43433"/>
                </a:lnTo>
                <a:lnTo>
                  <a:pt x="22606" y="45084"/>
                </a:lnTo>
                <a:lnTo>
                  <a:pt x="31368" y="43433"/>
                </a:lnTo>
                <a:lnTo>
                  <a:pt x="38607" y="38480"/>
                </a:lnTo>
                <a:lnTo>
                  <a:pt x="43434" y="31368"/>
                </a:lnTo>
                <a:lnTo>
                  <a:pt x="45212" y="22605"/>
                </a:lnTo>
                <a:lnTo>
                  <a:pt x="43434" y="13842"/>
                </a:lnTo>
                <a:lnTo>
                  <a:pt x="38607" y="6603"/>
                </a:lnTo>
                <a:lnTo>
                  <a:pt x="31368" y="1777"/>
                </a:lnTo>
                <a:lnTo>
                  <a:pt x="22606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6" name="object 16"/>
          <p:cNvSpPr/>
          <p:nvPr/>
        </p:nvSpPr>
        <p:spPr>
          <a:xfrm>
            <a:off x="2615909" y="4429623"/>
            <a:ext cx="41424" cy="40849"/>
          </a:xfrm>
          <a:custGeom>
            <a:avLst/>
            <a:gdLst/>
            <a:ahLst/>
            <a:cxnLst/>
            <a:rect l="l" t="t" r="r" b="b"/>
            <a:pathLst>
              <a:path w="45719" h="45085">
                <a:moveTo>
                  <a:pt x="22606" y="0"/>
                </a:moveTo>
                <a:lnTo>
                  <a:pt x="13843" y="1778"/>
                </a:lnTo>
                <a:lnTo>
                  <a:pt x="6603" y="6604"/>
                </a:lnTo>
                <a:lnTo>
                  <a:pt x="1778" y="13843"/>
                </a:lnTo>
                <a:lnTo>
                  <a:pt x="0" y="22606"/>
                </a:lnTo>
                <a:lnTo>
                  <a:pt x="1778" y="31369"/>
                </a:lnTo>
                <a:lnTo>
                  <a:pt x="6603" y="38481"/>
                </a:lnTo>
                <a:lnTo>
                  <a:pt x="13843" y="43434"/>
                </a:lnTo>
                <a:lnTo>
                  <a:pt x="22606" y="45085"/>
                </a:lnTo>
                <a:lnTo>
                  <a:pt x="31368" y="43434"/>
                </a:lnTo>
                <a:lnTo>
                  <a:pt x="38607" y="38481"/>
                </a:lnTo>
                <a:lnTo>
                  <a:pt x="43434" y="31369"/>
                </a:lnTo>
                <a:lnTo>
                  <a:pt x="45212" y="22606"/>
                </a:lnTo>
                <a:lnTo>
                  <a:pt x="43434" y="13843"/>
                </a:lnTo>
                <a:lnTo>
                  <a:pt x="38607" y="6604"/>
                </a:lnTo>
                <a:lnTo>
                  <a:pt x="31368" y="1778"/>
                </a:lnTo>
                <a:lnTo>
                  <a:pt x="22606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sp>
        <p:nvSpPr>
          <p:cNvPr id="17" name="object 17"/>
          <p:cNvSpPr/>
          <p:nvPr/>
        </p:nvSpPr>
        <p:spPr>
          <a:xfrm>
            <a:off x="2615909" y="4922571"/>
            <a:ext cx="41424" cy="40849"/>
          </a:xfrm>
          <a:custGeom>
            <a:avLst/>
            <a:gdLst/>
            <a:ahLst/>
            <a:cxnLst/>
            <a:rect l="l" t="t" r="r" b="b"/>
            <a:pathLst>
              <a:path w="45719" h="45085">
                <a:moveTo>
                  <a:pt x="22606" y="0"/>
                </a:moveTo>
                <a:lnTo>
                  <a:pt x="13843" y="1777"/>
                </a:lnTo>
                <a:lnTo>
                  <a:pt x="6603" y="6603"/>
                </a:lnTo>
                <a:lnTo>
                  <a:pt x="1778" y="13843"/>
                </a:lnTo>
                <a:lnTo>
                  <a:pt x="0" y="22606"/>
                </a:lnTo>
                <a:lnTo>
                  <a:pt x="1778" y="31368"/>
                </a:lnTo>
                <a:lnTo>
                  <a:pt x="6603" y="38481"/>
                </a:lnTo>
                <a:lnTo>
                  <a:pt x="13843" y="43306"/>
                </a:lnTo>
                <a:lnTo>
                  <a:pt x="22606" y="45084"/>
                </a:lnTo>
                <a:lnTo>
                  <a:pt x="31368" y="43306"/>
                </a:lnTo>
                <a:lnTo>
                  <a:pt x="38607" y="38481"/>
                </a:lnTo>
                <a:lnTo>
                  <a:pt x="43434" y="31368"/>
                </a:lnTo>
                <a:lnTo>
                  <a:pt x="45212" y="22606"/>
                </a:lnTo>
                <a:lnTo>
                  <a:pt x="43434" y="13843"/>
                </a:lnTo>
                <a:lnTo>
                  <a:pt x="38607" y="6603"/>
                </a:lnTo>
                <a:lnTo>
                  <a:pt x="31368" y="1777"/>
                </a:lnTo>
                <a:lnTo>
                  <a:pt x="22606" y="0"/>
                </a:lnTo>
                <a:close/>
              </a:path>
            </a:pathLst>
          </a:custGeom>
          <a:solidFill>
            <a:srgbClr val="F68843"/>
          </a:solidFill>
        </p:spPr>
        <p:txBody>
          <a:bodyPr wrap="square" lIns="0" tIns="0" rIns="0" bIns="0" rtlCol="0"/>
          <a:lstStyle/>
          <a:p>
            <a:endParaRPr sz="1631"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2632710" y="2390520"/>
          <a:ext cx="6731425" cy="3355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76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37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7542">
                <a:tc>
                  <a:txBody>
                    <a:bodyPr/>
                    <a:lstStyle/>
                    <a:p>
                      <a:pPr marL="93345">
                        <a:lnSpc>
                          <a:spcPts val="1290"/>
                        </a:lnSpc>
                      </a:pPr>
                      <a:r>
                        <a:rPr sz="1400" spc="-2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spc="-1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лëнoк</a:t>
                      </a:r>
                      <a:r>
                        <a:rPr sz="1400" spc="-19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–</a:t>
                      </a:r>
                      <a:r>
                        <a:rPr sz="1400" spc="-17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Э</a:t>
                      </a:r>
                      <a:r>
                        <a:rPr sz="1400" spc="-3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400" spc="-7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дит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R w="9525">
                      <a:solidFill>
                        <a:srgbClr val="F7931D"/>
                      </a:solidFill>
                      <a:prstDash val="solid"/>
                    </a:lnR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0">
                        <a:lnSpc>
                          <a:spcPts val="1300"/>
                        </a:lnSpc>
                      </a:pPr>
                      <a:r>
                        <a:rPr sz="1400" spc="4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Пoзнaвaтeльнaя</a:t>
                      </a:r>
                      <a:r>
                        <a:rPr sz="1400" spc="-8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4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дeятeльнocть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9525">
                      <a:solidFill>
                        <a:srgbClr val="F7931D"/>
                      </a:solidFill>
                      <a:prstDash val="solid"/>
                    </a:lnL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6842">
                <a:tc>
                  <a:txBody>
                    <a:bodyPr/>
                    <a:lstStyle/>
                    <a:p>
                      <a:pPr marL="93345">
                        <a:lnSpc>
                          <a:spcPts val="1745"/>
                        </a:lnSpc>
                        <a:spcBef>
                          <a:spcPts val="705"/>
                        </a:spcBef>
                      </a:pPr>
                      <a:r>
                        <a:rPr sz="1400" spc="-2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spc="-1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лëнoк</a:t>
                      </a:r>
                      <a:r>
                        <a:rPr sz="1400" spc="-19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–</a:t>
                      </a:r>
                      <a:endParaRPr sz="1400">
                        <a:latin typeface="Verdana"/>
                        <a:cs typeface="Verdana"/>
                      </a:endParaRPr>
                    </a:p>
                    <a:p>
                      <a:pPr marL="93345">
                        <a:lnSpc>
                          <a:spcPts val="1745"/>
                        </a:lnSpc>
                      </a:pPr>
                      <a:r>
                        <a:rPr sz="1400" spc="-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X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paни</a:t>
                      </a:r>
                      <a:r>
                        <a:rPr sz="1400" spc="-2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400" spc="-1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ль</a:t>
                      </a:r>
                      <a:r>
                        <a:rPr sz="1400" spc="-18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иc</a:t>
                      </a:r>
                      <a:r>
                        <a:rPr sz="1400" spc="-2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opи</a:t>
                      </a:r>
                      <a:r>
                        <a:rPr sz="1400" spc="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ч</a:t>
                      </a:r>
                      <a:r>
                        <a:rPr sz="1400" spc="-1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400" spc="-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1400" spc="-4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oй</a:t>
                      </a:r>
                      <a:r>
                        <a:rPr sz="1400" spc="-14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пaмяти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81122" marB="0">
                    <a:lnR w="9525">
                      <a:solidFill>
                        <a:srgbClr val="F7931D"/>
                      </a:solidFill>
                      <a:prstDash val="solid"/>
                    </a:lnR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400" spc="4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Иccлeдoвaтeльcкaя</a:t>
                      </a:r>
                      <a:r>
                        <a:rPr sz="1400" spc="-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3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дeятeльнocть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67423" marB="0">
                    <a:lnL w="9525">
                      <a:solidFill>
                        <a:srgbClr val="F7931D"/>
                      </a:solidFill>
                      <a:prstDash val="solid"/>
                    </a:lnL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9046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1400" spc="-2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spc="-1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лëнoк</a:t>
                      </a:r>
                      <a:r>
                        <a:rPr sz="1400" spc="-19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–</a:t>
                      </a:r>
                      <a:r>
                        <a:rPr sz="1400" spc="-17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1400" spc="-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ac</a:t>
                      </a:r>
                      <a:r>
                        <a:rPr sz="1400" spc="-2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400" spc="-1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ep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51889" marB="0">
                    <a:lnR w="9525">
                      <a:solidFill>
                        <a:srgbClr val="F7931D"/>
                      </a:solidFill>
                      <a:prstDash val="solid"/>
                    </a:lnR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1400" spc="3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Xyдoжecтвeннoe</a:t>
                      </a:r>
                      <a:r>
                        <a:rPr sz="1400" spc="-1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4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твopчecтвo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51889" marB="0">
                    <a:lnL w="9525">
                      <a:solidFill>
                        <a:srgbClr val="F7931D"/>
                      </a:solidFill>
                      <a:prstDash val="solid"/>
                    </a:lnL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19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400" spc="-2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spc="-1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лëнoк</a:t>
                      </a:r>
                      <a:r>
                        <a:rPr sz="1400" spc="-19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–</a:t>
                      </a:r>
                      <a:r>
                        <a:rPr sz="1400" spc="-17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</a:t>
                      </a:r>
                      <a:r>
                        <a:rPr sz="1400" spc="-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400" spc="-2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400" spc="-1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ep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05286" marB="0">
                    <a:lnR w="9525">
                      <a:solidFill>
                        <a:srgbClr val="F7931D"/>
                      </a:solidFill>
                      <a:prstDash val="solid"/>
                    </a:lnR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400" spc="5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Coциaльнo</a:t>
                      </a:r>
                      <a:r>
                        <a:rPr sz="1400" spc="3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2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знaчимaя</a:t>
                      </a:r>
                      <a:r>
                        <a:rPr sz="1400" spc="-1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4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дeятeльнocть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07012" marB="0">
                    <a:lnL w="9525">
                      <a:solidFill>
                        <a:srgbClr val="F7931D"/>
                      </a:solidFill>
                      <a:prstDash val="solid"/>
                    </a:lnL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2459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spc="-2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spc="-1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лëнoк</a:t>
                      </a:r>
                      <a:r>
                        <a:rPr sz="1400" spc="-19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–</a:t>
                      </a:r>
                      <a:r>
                        <a:rPr sz="1400" spc="-17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пo</a:t>
                      </a:r>
                      <a:r>
                        <a:rPr sz="1400" spc="-2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pт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cм</a:t>
                      </a:r>
                      <a:r>
                        <a:rPr sz="1400" spc="-1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н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32327" marB="0">
                    <a:lnR w="9525">
                      <a:solidFill>
                        <a:srgbClr val="F7931D"/>
                      </a:solidFill>
                      <a:prstDash val="solid"/>
                    </a:lnR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0" marR="1017269">
                        <a:lnSpc>
                          <a:spcPts val="1500"/>
                        </a:lnSpc>
                        <a:spcBef>
                          <a:spcPts val="650"/>
                        </a:spcBef>
                      </a:pPr>
                      <a:r>
                        <a:rPr sz="1400" spc="5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Cпopтивнo-oздopoвитeльнaя </a:t>
                      </a:r>
                      <a:r>
                        <a:rPr sz="1400" spc="-45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4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дeятeльнocть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74794" marB="0">
                    <a:lnL w="9525">
                      <a:solidFill>
                        <a:srgbClr val="F7931D"/>
                      </a:solidFill>
                      <a:prstDash val="solid"/>
                    </a:lnL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3414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400" spc="-2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spc="-1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лëнoк</a:t>
                      </a:r>
                      <a:r>
                        <a:rPr sz="1400" spc="-2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–</a:t>
                      </a:r>
                      <a:r>
                        <a:rPr sz="1400" spc="-17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3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spc="-1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6</a:t>
                      </a:r>
                      <a:r>
                        <a:rPr sz="1400" spc="-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poв</a:t>
                      </a:r>
                      <a:r>
                        <a:rPr sz="1400" spc="-2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лeц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61561" marB="0">
                    <a:lnR w="9525">
                      <a:solidFill>
                        <a:srgbClr val="F7931D"/>
                      </a:solidFill>
                      <a:prstDash val="solid"/>
                    </a:lnR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400" spc="5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Coциaльнo</a:t>
                      </a:r>
                      <a:r>
                        <a:rPr sz="1400" spc="3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2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знaчимaя</a:t>
                      </a:r>
                      <a:r>
                        <a:rPr sz="1400" spc="-1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4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дeятeльнocть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53506" marB="0">
                    <a:lnL w="9525">
                      <a:solidFill>
                        <a:srgbClr val="F7931D"/>
                      </a:solidFill>
                      <a:prstDash val="solid"/>
                    </a:lnL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6755"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spc="-2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spc="-1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лëнoк</a:t>
                      </a:r>
                      <a:r>
                        <a:rPr sz="1400" spc="-19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–</a:t>
                      </a:r>
                      <a:r>
                        <a:rPr sz="1400" spc="-17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Э</a:t>
                      </a:r>
                      <a:r>
                        <a:rPr sz="1400" spc="-4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к</a:t>
                      </a:r>
                      <a:r>
                        <a:rPr sz="1400" spc="-2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л</a:t>
                      </a:r>
                      <a:r>
                        <a:rPr sz="1400" spc="5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1400" dirty="0">
                          <a:solidFill>
                            <a:srgbClr val="57585B"/>
                          </a:solidFill>
                          <a:latin typeface="Verdana"/>
                          <a:cs typeface="Verdana"/>
                        </a:rPr>
                        <a:t>г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132327" marB="0">
                    <a:lnR w="9525">
                      <a:solidFill>
                        <a:srgbClr val="F7931D"/>
                      </a:solidFill>
                      <a:prstDash val="solid"/>
                    </a:lnR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400" spc="4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Пoзнaвaтeльнaя</a:t>
                      </a:r>
                      <a:r>
                        <a:rPr sz="1400" spc="-85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spc="40" dirty="0">
                          <a:solidFill>
                            <a:srgbClr val="57585B"/>
                          </a:solidFill>
                          <a:latin typeface="Tahoma"/>
                          <a:cs typeface="Tahoma"/>
                        </a:rPr>
                        <a:t>дeятeльнocть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134053" marB="0">
                    <a:lnL w="9525">
                      <a:solidFill>
                        <a:srgbClr val="F7931D"/>
                      </a:solidFill>
                      <a:prstDash val="solid"/>
                    </a:lnL>
                    <a:lnT w="9525">
                      <a:solidFill>
                        <a:srgbClr val="F7931D"/>
                      </a:solidFill>
                      <a:prstDash val="solid"/>
                    </a:lnT>
                    <a:lnB w="9525">
                      <a:solidFill>
                        <a:srgbClr val="F7931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9" name="object 19"/>
          <p:cNvSpPr txBox="1"/>
          <p:nvPr/>
        </p:nvSpPr>
        <p:spPr>
          <a:xfrm>
            <a:off x="10473038" y="6383454"/>
            <a:ext cx="296873" cy="262586"/>
          </a:xfrm>
          <a:prstGeom prst="rect">
            <a:avLst/>
          </a:prstGeom>
        </p:spPr>
        <p:txBody>
          <a:bodyPr vert="horz" wrap="square" lIns="0" tIns="11507" rIns="0" bIns="0" rtlCol="0">
            <a:spAutoFit/>
          </a:bodyPr>
          <a:lstStyle/>
          <a:p>
            <a:pPr marL="11506">
              <a:spcBef>
                <a:spcPts val="91"/>
              </a:spcBef>
            </a:pPr>
            <a:r>
              <a:rPr sz="1631" b="1" spc="36" dirty="0">
                <a:solidFill>
                  <a:srgbClr val="FFFFFF"/>
                </a:solidFill>
                <a:latin typeface="Tahoma"/>
                <a:cs typeface="Tahoma"/>
              </a:rPr>
              <a:t>05</a:t>
            </a:r>
            <a:endParaRPr sz="1631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637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Реализация программы «Орлята России» для детей со 2 по 4 классы начинается с первой четверти учебного года. Каждый трек состоит из 9 занятий, два из которых предполагают «свободное творчество учителя» в рамках того или иного трека, но с заданными целевыми установками для сохранения смыслов Программы. 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зависимости от того, являлся ли уже класс участником программы «Орлята России» в предыдущем учебном году или только вступает в Программу, учитель выбирает тот вводный «Орлятский урок», который ему необходим. Представленные уроки различаются не по возрасту и классам, а по стажу пребывания детей в Программе.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7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18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219" name="Рисунок 5"/>
          <p:cNvPicPr/>
          <p:nvPr/>
        </p:nvPicPr>
        <p:blipFill>
          <a:blip r:embed="rId4"/>
          <a:stretch/>
        </p:blipFill>
        <p:spPr>
          <a:xfrm>
            <a:off x="9407880" y="5347440"/>
            <a:ext cx="2509560" cy="160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矩形 35"/>
          <p:cNvSpPr/>
          <p:nvPr/>
        </p:nvSpPr>
        <p:spPr>
          <a:xfrm>
            <a:off x="7151040" y="2409840"/>
            <a:ext cx="4542480" cy="96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Усвоение обучающимися знаний норм, духовно-нравственных ценностей, традиций (социально значимых знаний)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2" name="矩形 41"/>
          <p:cNvSpPr/>
          <p:nvPr/>
        </p:nvSpPr>
        <p:spPr>
          <a:xfrm>
            <a:off x="7144920" y="3944160"/>
            <a:ext cx="4891320" cy="125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Приобретение соответствующего этим нормам, ценностям, традициям социокультурного опыта поведения, общения, межличностных и социальных отношений, применения полученных знаний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3" name="矩形 44"/>
          <p:cNvSpPr/>
          <p:nvPr/>
        </p:nvSpPr>
        <p:spPr>
          <a:xfrm>
            <a:off x="1028160" y="3225600"/>
            <a:ext cx="4187520" cy="96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Формирование и развитие личностных отношений к этим нормам, ценностям, традициям (их освоение, принятие)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4" name="矩形 47"/>
          <p:cNvSpPr/>
          <p:nvPr/>
        </p:nvSpPr>
        <p:spPr>
          <a:xfrm>
            <a:off x="167040" y="4790520"/>
            <a:ext cx="5077080" cy="96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Развитие у обучающихся таких качеств, как: инициативность, самостоятельность, самопознание, ответственность, умение работать в коллективе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25" name="Рисунок 32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26" name="Рисунок 3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sp>
        <p:nvSpPr>
          <p:cNvPr id="227" name="Shape 37"/>
          <p:cNvSpPr/>
          <p:nvPr/>
        </p:nvSpPr>
        <p:spPr>
          <a:xfrm>
            <a:off x="5396400" y="4669560"/>
            <a:ext cx="1423440" cy="142344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olidFill>
            <a:schemeClr val="accent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Oval 15"/>
          <p:cNvSpPr/>
          <p:nvPr/>
        </p:nvSpPr>
        <p:spPr>
          <a:xfrm>
            <a:off x="5870160" y="5146200"/>
            <a:ext cx="476640" cy="476640"/>
          </a:xfrm>
          <a:prstGeom prst="ellipse">
            <a:avLst/>
          </a:prstGeom>
          <a:solidFill>
            <a:schemeClr val="accent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inpin heiti"/>
                <a:ea typeface="inpin heiti"/>
              </a:rPr>
              <a:t>4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29" name="矩形 41"/>
          <p:cNvSpPr/>
          <p:nvPr/>
        </p:nvSpPr>
        <p:spPr>
          <a:xfrm>
            <a:off x="7144920" y="5803200"/>
            <a:ext cx="5046840" cy="38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Обеспечение благоприятных условий для адаптации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30" name="Прямоугольник 42"/>
          <p:cNvSpPr/>
          <p:nvPr/>
        </p:nvSpPr>
        <p:spPr>
          <a:xfrm>
            <a:off x="1301400" y="953280"/>
            <a:ext cx="10890360" cy="142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Segoe UI"/>
              </a:rPr>
              <a:t>Приобщение обучающихся к российским традиционным духовно-нравственным и социокультурным ценностям с учетом позиции ребенка, его возрастных и психологических особенностей будет продолжено через реализацию с 1 сентября 2023 г. в школах округа программы активной социализации для обучающихся 5-х классов «Я-Ты-Он-Она-вместе целая страна».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Segoe UI"/>
              </a:rPr>
              <a:t>Задачи программы: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31" name="Circular Arrow 12"/>
          <p:cNvSpPr/>
          <p:nvPr/>
        </p:nvSpPr>
        <p:spPr>
          <a:xfrm>
            <a:off x="5808600" y="2288160"/>
            <a:ext cx="1423440" cy="142344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Oval 13"/>
          <p:cNvSpPr/>
          <p:nvPr/>
        </p:nvSpPr>
        <p:spPr>
          <a:xfrm>
            <a:off x="6278760" y="2761560"/>
            <a:ext cx="476640" cy="47664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inpin heiti"/>
                <a:ea typeface="inpin heiti"/>
              </a:rPr>
              <a:t>1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3" name="Shape 45"/>
          <p:cNvSpPr/>
          <p:nvPr/>
        </p:nvSpPr>
        <p:spPr>
          <a:xfrm>
            <a:off x="5396400" y="3088440"/>
            <a:ext cx="1423440" cy="142344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Oval 15"/>
          <p:cNvSpPr/>
          <p:nvPr/>
        </p:nvSpPr>
        <p:spPr>
          <a:xfrm>
            <a:off x="5870160" y="3561840"/>
            <a:ext cx="476640" cy="476640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inpin heiti"/>
                <a:ea typeface="inpin heiti"/>
              </a:rPr>
              <a:t>2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5" name="Circular Arrow 18"/>
          <p:cNvSpPr/>
          <p:nvPr/>
        </p:nvSpPr>
        <p:spPr>
          <a:xfrm>
            <a:off x="5786640" y="3869280"/>
            <a:ext cx="1423440" cy="142344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3500000"/>
              <a:gd name="adj5" fmla="val 125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Oval 19"/>
          <p:cNvSpPr/>
          <p:nvPr/>
        </p:nvSpPr>
        <p:spPr>
          <a:xfrm>
            <a:off x="6260040" y="4342680"/>
            <a:ext cx="476640" cy="476640"/>
          </a:xfrm>
          <a:prstGeom prst="ellipse">
            <a:avLst/>
          </a:prstGeom>
          <a:solidFill>
            <a:schemeClr val="accent3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inpin heiti"/>
                <a:ea typeface="inpin heiti"/>
              </a:rPr>
              <a:t>3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7" name="Block Arc 16"/>
          <p:cNvSpPr/>
          <p:nvPr/>
        </p:nvSpPr>
        <p:spPr>
          <a:xfrm rot="13516800">
            <a:off x="5886720" y="5579280"/>
            <a:ext cx="1222920" cy="1223640"/>
          </a:xfrm>
          <a:prstGeom prst="blockArc">
            <a:avLst>
              <a:gd name="adj1" fmla="val 0"/>
              <a:gd name="adj2" fmla="val 18900000"/>
              <a:gd name="adj3" fmla="val 127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Oval 17"/>
          <p:cNvSpPr/>
          <p:nvPr/>
        </p:nvSpPr>
        <p:spPr>
          <a:xfrm>
            <a:off x="6260040" y="5949720"/>
            <a:ext cx="476640" cy="476640"/>
          </a:xfrm>
          <a:prstGeom prst="ellipse">
            <a:avLst/>
          </a:prstGeom>
          <a:solidFill>
            <a:schemeClr val="accent4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000" b="0" strike="noStrike" spc="-1">
                <a:solidFill>
                  <a:srgbClr val="FFFFFF"/>
                </a:solidFill>
                <a:latin typeface="inpin heiti"/>
                <a:ea typeface="inpin heiti"/>
              </a:rPr>
              <a:t>5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6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6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2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0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6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8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6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2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arallelogram 58"/>
          <p:cNvSpPr/>
          <p:nvPr/>
        </p:nvSpPr>
        <p:spPr>
          <a:xfrm rot="5400000" flipH="1">
            <a:off x="6514560" y="3980520"/>
            <a:ext cx="2694240" cy="426600"/>
          </a:xfrm>
          <a:prstGeom prst="parallelogram">
            <a:avLst>
              <a:gd name="adj" fmla="val 25419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155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Образовательное событие — основа программы. Логика построения события — планируем, организуем, проводим и участвуем, подводим итоги.</a:t>
            </a:r>
            <a:endParaRPr lang="x-none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Программа включает в себя 5 классных событий:</a:t>
            </a:r>
            <a:endParaRPr lang="x-none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2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43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sp>
        <p:nvSpPr>
          <p:cNvPr id="244" name="Pentagon 28"/>
          <p:cNvSpPr/>
          <p:nvPr/>
        </p:nvSpPr>
        <p:spPr>
          <a:xfrm rot="7159800" flipH="1">
            <a:off x="7879320" y="3751560"/>
            <a:ext cx="2749320" cy="789840"/>
          </a:xfrm>
          <a:prstGeom prst="homePlate">
            <a:avLst>
              <a:gd name="adj" fmla="val 6451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Round Diagonal Corner Rectangle 2"/>
          <p:cNvSpPr/>
          <p:nvPr/>
        </p:nvSpPr>
        <p:spPr>
          <a:xfrm rot="5400000">
            <a:off x="3626640" y="4048920"/>
            <a:ext cx="2125080" cy="853560"/>
          </a:xfrm>
          <a:prstGeom prst="round2DiagRect">
            <a:avLst>
              <a:gd name="adj1" fmla="val 33219"/>
              <a:gd name="adj2" fmla="val 0"/>
            </a:avLst>
          </a:prstGeom>
          <a:solidFill>
            <a:srgbClr val="514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Parallelogram 30"/>
          <p:cNvSpPr/>
          <p:nvPr/>
        </p:nvSpPr>
        <p:spPr>
          <a:xfrm rot="5400000" flipH="1">
            <a:off x="4171320" y="4168080"/>
            <a:ext cx="2314080" cy="426600"/>
          </a:xfrm>
          <a:prstGeom prst="parallelogram">
            <a:avLst>
              <a:gd name="adj" fmla="val 21720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Round Diagonal Corner Rectangle 5"/>
          <p:cNvSpPr/>
          <p:nvPr/>
        </p:nvSpPr>
        <p:spPr>
          <a:xfrm rot="5400000">
            <a:off x="5981400" y="3859920"/>
            <a:ext cx="2502720" cy="853560"/>
          </a:xfrm>
          <a:prstGeom prst="round2DiagRect">
            <a:avLst>
              <a:gd name="adj1" fmla="val 33219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Round Diagonal Corner Rectangle 6"/>
          <p:cNvSpPr/>
          <p:nvPr/>
        </p:nvSpPr>
        <p:spPr>
          <a:xfrm rot="5400000">
            <a:off x="7151040" y="3765600"/>
            <a:ext cx="2691720" cy="853560"/>
          </a:xfrm>
          <a:prstGeom prst="round2DiagRect">
            <a:avLst>
              <a:gd name="adj1" fmla="val 33219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Parallelogram 59"/>
          <p:cNvSpPr/>
          <p:nvPr/>
        </p:nvSpPr>
        <p:spPr>
          <a:xfrm rot="5400000" flipH="1">
            <a:off x="5339520" y="4079160"/>
            <a:ext cx="2513520" cy="426600"/>
          </a:xfrm>
          <a:prstGeom prst="parallelogram">
            <a:avLst>
              <a:gd name="adj" fmla="val 22141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Round Diagonal Corner Rectangle 4"/>
          <p:cNvSpPr/>
          <p:nvPr/>
        </p:nvSpPr>
        <p:spPr>
          <a:xfrm rot="5400000">
            <a:off x="4812840" y="3954240"/>
            <a:ext cx="2314080" cy="853560"/>
          </a:xfrm>
          <a:prstGeom prst="round2DiagRect">
            <a:avLst>
              <a:gd name="adj1" fmla="val 33219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Round Diagonal Corner Rectangle 2"/>
          <p:cNvSpPr/>
          <p:nvPr/>
        </p:nvSpPr>
        <p:spPr>
          <a:xfrm rot="5400000">
            <a:off x="2483280" y="4181040"/>
            <a:ext cx="1860120" cy="853560"/>
          </a:xfrm>
          <a:prstGeom prst="round2DiagRect">
            <a:avLst>
              <a:gd name="adj1" fmla="val 33219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Parallelogram 30"/>
          <p:cNvSpPr/>
          <p:nvPr/>
        </p:nvSpPr>
        <p:spPr>
          <a:xfrm rot="5400000" flipH="1">
            <a:off x="2986920" y="4266000"/>
            <a:ext cx="2125080" cy="420120"/>
          </a:xfrm>
          <a:prstGeom prst="parallelogram">
            <a:avLst>
              <a:gd name="adj" fmla="val 21720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53" name="Group 74"/>
          <p:cNvGrpSpPr/>
          <p:nvPr/>
        </p:nvGrpSpPr>
        <p:grpSpPr>
          <a:xfrm>
            <a:off x="454320" y="3898440"/>
            <a:ext cx="2536560" cy="894960"/>
            <a:chOff x="454320" y="3898440"/>
            <a:chExt cx="2536560" cy="894960"/>
          </a:xfrm>
        </p:grpSpPr>
        <p:sp>
          <p:nvSpPr>
            <p:cNvPr id="254" name="Rectangle 75"/>
            <p:cNvSpPr/>
            <p:nvPr/>
          </p:nvSpPr>
          <p:spPr>
            <a:xfrm>
              <a:off x="454320" y="4426200"/>
              <a:ext cx="2536560" cy="367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/>
                </a:contourClr>
              </a:sp3d>
            </a:bodyPr>
            <a:lstStyle/>
            <a:p>
              <a:pPr algn="r">
                <a:lnSpc>
                  <a:spcPct val="130000"/>
                </a:lnSpc>
              </a:pPr>
              <a:r>
                <a:rPr lang="ru-RU" sz="1400" b="1" strike="noStrike" spc="-1">
                  <a:solidFill>
                    <a:srgbClr val="A5A5A5"/>
                  </a:solidFill>
                  <a:latin typeface="Times New Roman"/>
                </a:rPr>
                <a:t>I четверть</a:t>
              </a:r>
              <a:endParaRPr lang="ru-RU" sz="1400" b="0" strike="noStrike" spc="-1">
                <a:latin typeface="Arial"/>
              </a:endParaRPr>
            </a:p>
          </p:txBody>
        </p:sp>
        <p:sp>
          <p:nvSpPr>
            <p:cNvPr id="255" name="TextBox 63"/>
            <p:cNvSpPr/>
            <p:nvPr/>
          </p:nvSpPr>
          <p:spPr>
            <a:xfrm>
              <a:off x="824760" y="3898440"/>
              <a:ext cx="216612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b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ru-RU" sz="1600" b="0" strike="noStrike" spc="-1">
                  <a:solidFill>
                    <a:srgbClr val="70AD47"/>
                  </a:solidFill>
                  <a:latin typeface="Calibri"/>
                </a:rPr>
                <a:t>«Моя школа — мои возможности» </a:t>
              </a:r>
              <a:endParaRPr lang="ru-RU" sz="1600" b="0" strike="noStrike" spc="-1">
                <a:latin typeface="Arial"/>
              </a:endParaRPr>
            </a:p>
          </p:txBody>
        </p:sp>
      </p:grpSp>
      <p:sp>
        <p:nvSpPr>
          <p:cNvPr id="256" name="TextBox 66"/>
          <p:cNvSpPr/>
          <p:nvPr/>
        </p:nvSpPr>
        <p:spPr>
          <a:xfrm>
            <a:off x="4000320" y="5484240"/>
            <a:ext cx="23961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600" b="0" strike="noStrike" spc="-1">
                <a:solidFill>
                  <a:srgbClr val="02BAE2"/>
                </a:solidFill>
                <a:latin typeface="Calibri"/>
              </a:rPr>
              <a:t>«Мой выбор — моя ответственность»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57" name="TextBox 69"/>
          <p:cNvSpPr/>
          <p:nvPr/>
        </p:nvSpPr>
        <p:spPr>
          <a:xfrm>
            <a:off x="6805800" y="5583600"/>
            <a:ext cx="307692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C000"/>
                </a:solidFill>
                <a:latin typeface="Calibri"/>
              </a:rPr>
              <a:t>«Мои знания — моя сила»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58" name="TextBox 72"/>
          <p:cNvSpPr/>
          <p:nvPr/>
        </p:nvSpPr>
        <p:spPr>
          <a:xfrm>
            <a:off x="9665280" y="3898080"/>
            <a:ext cx="23713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B9BD5"/>
                </a:solidFill>
                <a:latin typeface="Calibri"/>
              </a:rPr>
              <a:t>«Моя страна — моя история»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59" name="Rectangle 75"/>
          <p:cNvSpPr/>
          <p:nvPr/>
        </p:nvSpPr>
        <p:spPr>
          <a:xfrm>
            <a:off x="3774240" y="5996880"/>
            <a:ext cx="2536560" cy="36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r">
              <a:lnSpc>
                <a:spcPct val="130000"/>
              </a:lnSpc>
            </a:pPr>
            <a:r>
              <a:rPr lang="en-US" sz="1400" b="1" strike="noStrike" spc="-1">
                <a:solidFill>
                  <a:srgbClr val="A5A5A5"/>
                </a:solidFill>
                <a:latin typeface="Times New Roman"/>
              </a:rPr>
              <a:t>II</a:t>
            </a:r>
            <a:r>
              <a:rPr lang="ru-RU" sz="1400" b="1" strike="noStrike" spc="-1">
                <a:solidFill>
                  <a:srgbClr val="A5A5A5"/>
                </a:solidFill>
                <a:latin typeface="Times New Roman"/>
              </a:rPr>
              <a:t> четверть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0" name="Rectangle 75"/>
          <p:cNvSpPr/>
          <p:nvPr/>
        </p:nvSpPr>
        <p:spPr>
          <a:xfrm>
            <a:off x="6717600" y="5996880"/>
            <a:ext cx="2536560" cy="36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r">
              <a:lnSpc>
                <a:spcPct val="130000"/>
              </a:lnSpc>
            </a:pPr>
            <a:r>
              <a:rPr lang="en-US" sz="1400" b="1" strike="noStrike" spc="-1">
                <a:solidFill>
                  <a:srgbClr val="A5A5A5"/>
                </a:solidFill>
                <a:latin typeface="Times New Roman"/>
              </a:rPr>
              <a:t>III</a:t>
            </a:r>
            <a:r>
              <a:rPr lang="ru-RU" sz="1400" b="1" strike="noStrike" spc="-1">
                <a:solidFill>
                  <a:srgbClr val="A5A5A5"/>
                </a:solidFill>
                <a:latin typeface="Times New Roman"/>
              </a:rPr>
              <a:t> четверть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1" name="Rectangle 75"/>
          <p:cNvSpPr/>
          <p:nvPr/>
        </p:nvSpPr>
        <p:spPr>
          <a:xfrm>
            <a:off x="9083880" y="4426200"/>
            <a:ext cx="2536560" cy="36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r">
              <a:lnSpc>
                <a:spcPct val="130000"/>
              </a:lnSpc>
            </a:pPr>
            <a:r>
              <a:rPr lang="en-US" sz="1400" b="1" strike="noStrike" spc="-1">
                <a:solidFill>
                  <a:srgbClr val="A5A5A5"/>
                </a:solidFill>
                <a:latin typeface="Times New Roman"/>
              </a:rPr>
              <a:t>IV</a:t>
            </a:r>
            <a:r>
              <a:rPr lang="ru-RU" sz="1400" b="1" strike="noStrike" spc="-1">
                <a:solidFill>
                  <a:srgbClr val="A5A5A5"/>
                </a:solidFill>
                <a:latin typeface="Times New Roman"/>
              </a:rPr>
              <a:t> четверть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2" name="Rectangle 75"/>
          <p:cNvSpPr/>
          <p:nvPr/>
        </p:nvSpPr>
        <p:spPr>
          <a:xfrm>
            <a:off x="2502360" y="3107520"/>
            <a:ext cx="2536560" cy="36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r">
              <a:lnSpc>
                <a:spcPct val="130000"/>
              </a:lnSpc>
            </a:pPr>
            <a:r>
              <a:rPr lang="ru-RU" sz="1400" b="1" strike="noStrike" spc="-1">
                <a:solidFill>
                  <a:srgbClr val="A5A5A5"/>
                </a:solidFill>
                <a:latin typeface="Times New Roman"/>
              </a:rPr>
              <a:t>I четверть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3" name="TextBox 77"/>
          <p:cNvSpPr/>
          <p:nvPr/>
        </p:nvSpPr>
        <p:spPr>
          <a:xfrm>
            <a:off x="2223360" y="2823120"/>
            <a:ext cx="273456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600" b="0" strike="noStrike" spc="-1">
                <a:solidFill>
                  <a:srgbClr val="514DDF"/>
                </a:solidFill>
                <a:latin typeface="Calibri"/>
              </a:rPr>
              <a:t>«Моя семья — моя опора» 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6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5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6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6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6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7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8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8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8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8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9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0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0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9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1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2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3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6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26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2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8" presetID="26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8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2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Воспитание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6100" b="1" spc="-1" dirty="0" smtClean="0">
                <a:solidFill>
                  <a:srgbClr val="000000"/>
                </a:solidFill>
                <a:latin typeface="Times New Roman"/>
              </a:rPr>
              <a:t>     С</a:t>
            </a:r>
            <a:r>
              <a:rPr lang="ru-RU" sz="6100" b="1" strike="noStrike" spc="-1" dirty="0" smtClean="0">
                <a:solidFill>
                  <a:srgbClr val="000000"/>
                </a:solidFill>
                <a:latin typeface="Times New Roman"/>
              </a:rPr>
              <a:t>лужбы </a:t>
            </a:r>
            <a:r>
              <a:rPr lang="ru-RU" sz="6100" b="1" strike="noStrike" spc="-1" dirty="0">
                <a:solidFill>
                  <a:srgbClr val="000000"/>
                </a:solidFill>
                <a:latin typeface="Times New Roman"/>
              </a:rPr>
              <a:t>психолого-педагогического </a:t>
            </a:r>
            <a:r>
              <a:rPr lang="ru-RU" sz="6100" b="1" strike="noStrike" spc="-1" dirty="0" smtClean="0">
                <a:solidFill>
                  <a:srgbClr val="000000"/>
                </a:solidFill>
                <a:latin typeface="Times New Roman"/>
              </a:rPr>
              <a:t>сопровождения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6100" b="0" strike="noStrike" spc="-1" dirty="0" smtClean="0">
                <a:solidFill>
                  <a:srgbClr val="000000"/>
                </a:solidFill>
                <a:latin typeface="Times New Roman"/>
              </a:rPr>
              <a:t>Психологический </a:t>
            </a:r>
            <a:r>
              <a:rPr lang="ru-RU" sz="6100" b="0" strike="noStrike" spc="-1" dirty="0">
                <a:solidFill>
                  <a:srgbClr val="000000"/>
                </a:solidFill>
                <a:latin typeface="Times New Roman"/>
              </a:rPr>
              <a:t>климат </a:t>
            </a:r>
            <a:r>
              <a:rPr lang="ru-RU" sz="6100" b="0" strike="noStrike" spc="-1" dirty="0" smtClean="0">
                <a:solidFill>
                  <a:srgbClr val="000000"/>
                </a:solidFill>
                <a:latin typeface="Times New Roman"/>
              </a:rPr>
              <a:t>–важный </a:t>
            </a:r>
            <a:r>
              <a:rPr lang="ru-RU" sz="6100" b="0" strike="noStrike" spc="-1" dirty="0">
                <a:solidFill>
                  <a:srgbClr val="000000"/>
                </a:solidFill>
                <a:latin typeface="Times New Roman"/>
              </a:rPr>
              <a:t>фактор, отличающий хорошую школу: здесь должно быть комфортно всем, такую школу не захочется поменять на другое место учебы, работы. </a:t>
            </a:r>
            <a:endParaRPr lang="ru-RU" sz="61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6100" spc="-1" dirty="0" smtClean="0">
                <a:solidFill>
                  <a:srgbClr val="000000"/>
                </a:solidFill>
                <a:latin typeface="Times New Roman"/>
              </a:rPr>
              <a:t>К</a:t>
            </a:r>
            <a:r>
              <a:rPr lang="ru-RU" sz="6100" b="0" strike="noStrike" spc="-1" dirty="0" smtClean="0">
                <a:solidFill>
                  <a:srgbClr val="000000"/>
                </a:solidFill>
                <a:latin typeface="Times New Roman"/>
              </a:rPr>
              <a:t>адровое обеспечение </a:t>
            </a:r>
            <a:r>
              <a:rPr lang="ru-RU" sz="6100" b="0" strike="noStrike" spc="-1" dirty="0">
                <a:solidFill>
                  <a:srgbClr val="000000"/>
                </a:solidFill>
                <a:latin typeface="Times New Roman"/>
              </a:rPr>
              <a:t>системы психолого-педагогического </a:t>
            </a:r>
            <a:r>
              <a:rPr lang="ru-RU" sz="6100" b="0" strike="noStrike" spc="-1" dirty="0" smtClean="0">
                <a:solidFill>
                  <a:srgbClr val="000000"/>
                </a:solidFill>
                <a:latin typeface="Times New Roman"/>
              </a:rPr>
              <a:t>сопровождения- 6 педагогов-психологов</a:t>
            </a:r>
            <a:r>
              <a:rPr lang="ru-RU" sz="61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6100" spc="-1" dirty="0" smtClean="0">
                <a:solidFill>
                  <a:srgbClr val="000000"/>
                </a:solidFill>
                <a:latin typeface="Times New Roman"/>
              </a:rPr>
              <a:t>в школах, 2 психолога, 2 логопеда  в детских садах. Учитель-дефектолог Преображенская СОШ №11.</a:t>
            </a:r>
            <a:endParaRPr lang="ru-RU" sz="61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61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6100" spc="-1" dirty="0" smtClean="0">
                <a:solidFill>
                  <a:srgbClr val="000000"/>
                </a:solidFill>
                <a:latin typeface="Times New Roman"/>
              </a:rPr>
              <a:t>Задачи - п</a:t>
            </a:r>
            <a:r>
              <a:rPr lang="ru-RU" sz="6100" b="0" strike="noStrike" spc="-1" dirty="0" smtClean="0">
                <a:solidFill>
                  <a:srgbClr val="000000"/>
                </a:solidFill>
                <a:latin typeface="Times New Roman"/>
              </a:rPr>
              <a:t>сихолого-педагогического сопровождение </a:t>
            </a:r>
            <a:r>
              <a:rPr lang="ru-RU" sz="6100" b="0" strike="noStrike" spc="-1" dirty="0">
                <a:solidFill>
                  <a:srgbClr val="000000"/>
                </a:solidFill>
                <a:latin typeface="Times New Roman"/>
              </a:rPr>
              <a:t>детей с особыми образовательными потребностями, система психолого-педагогического сопровождения детей с высоким творческим потенциалом, одаренных детей, требующая эффективного межведомственного взаимодействия.</a:t>
            </a:r>
            <a:endParaRPr lang="x-none" sz="61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6100" spc="-1" dirty="0" smtClean="0">
                <a:solidFill>
                  <a:srgbClr val="000000"/>
                </a:solidFill>
                <a:latin typeface="Times New Roman"/>
              </a:rPr>
              <a:t>С</a:t>
            </a:r>
            <a:r>
              <a:rPr lang="ru-RU" sz="6100" b="0" strike="noStrike" spc="-1" dirty="0" smtClean="0">
                <a:solidFill>
                  <a:srgbClr val="000000"/>
                </a:solidFill>
                <a:latin typeface="Times New Roman"/>
              </a:rPr>
              <a:t>оздание </a:t>
            </a:r>
            <a:r>
              <a:rPr lang="ru-RU" sz="6100" b="0" strike="noStrike" spc="-1" dirty="0">
                <a:solidFill>
                  <a:srgbClr val="000000"/>
                </a:solidFill>
                <a:latin typeface="Times New Roman"/>
              </a:rPr>
              <a:t>инклюзивного образовательного пространства в каждой школе. </a:t>
            </a:r>
            <a:endParaRPr lang="ru-RU" sz="61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6100" spc="-1" dirty="0" smtClean="0">
                <a:solidFill>
                  <a:srgbClr val="000000"/>
                </a:solidFill>
                <a:latin typeface="Times New Roman"/>
              </a:rPr>
              <a:t>В проекте «Школа </a:t>
            </a:r>
            <a:r>
              <a:rPr lang="ru-RU" sz="6100" spc="-1" dirty="0" err="1" smtClean="0">
                <a:solidFill>
                  <a:srgbClr val="000000"/>
                </a:solidFill>
                <a:latin typeface="Times New Roman"/>
              </a:rPr>
              <a:t>Минпросвещения</a:t>
            </a:r>
            <a:r>
              <a:rPr lang="ru-RU" sz="6100" spc="-1" dirty="0" smtClean="0">
                <a:solidFill>
                  <a:srgbClr val="000000"/>
                </a:solidFill>
                <a:latin typeface="Times New Roman"/>
              </a:rPr>
              <a:t> России» - </a:t>
            </a:r>
            <a:r>
              <a:rPr lang="ru-RU" sz="6100" b="0" strike="noStrike" spc="-1" dirty="0" smtClean="0">
                <a:solidFill>
                  <a:srgbClr val="000000"/>
                </a:solidFill>
                <a:latin typeface="Times New Roman"/>
              </a:rPr>
              <a:t>13 </a:t>
            </a:r>
            <a:r>
              <a:rPr lang="ru-RU" sz="6100" b="0" strike="noStrike" spc="-1" dirty="0">
                <a:solidFill>
                  <a:srgbClr val="000000"/>
                </a:solidFill>
                <a:latin typeface="Times New Roman"/>
              </a:rPr>
              <a:t>критериев инклюзивной образовательной среды, </a:t>
            </a:r>
            <a:endParaRPr lang="ru-RU" sz="61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6100" spc="-1" dirty="0">
                <a:solidFill>
                  <a:srgbClr val="000000"/>
                </a:solidFill>
                <a:latin typeface="Times New Roman"/>
              </a:rPr>
              <a:t>В</a:t>
            </a:r>
            <a:r>
              <a:rPr lang="ru-RU" sz="61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6100" b="0" strike="noStrike" spc="-1" dirty="0">
                <a:solidFill>
                  <a:srgbClr val="000000"/>
                </a:solidFill>
                <a:latin typeface="Times New Roman"/>
              </a:rPr>
              <a:t>каждом образовательном учреждении обязательно должна быть разработана дорожная карта. В связи с вышесказанным поручаю всем руководителям образовательных учреждений  до 10 сентября 2023 года разработать свои дорожные карты. Здоровье – это дар человеку. </a:t>
            </a:r>
            <a:endParaRPr lang="ru-RU" sz="61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6100" spc="-1" dirty="0" smtClean="0">
                <a:solidFill>
                  <a:srgbClr val="0070C0"/>
                </a:solidFill>
                <a:latin typeface="Times New Roman"/>
              </a:rPr>
              <a:t>!!!</a:t>
            </a:r>
            <a:r>
              <a:rPr lang="ru-RU" sz="6100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6100" spc="-1" dirty="0">
                <a:solidFill>
                  <a:srgbClr val="000000"/>
                </a:solidFill>
                <a:latin typeface="Times New Roman"/>
              </a:rPr>
              <a:t>В</a:t>
            </a:r>
            <a:r>
              <a:rPr lang="ru-RU" sz="6100" b="0" strike="noStrike" spc="-1" dirty="0" smtClean="0">
                <a:solidFill>
                  <a:srgbClr val="000000"/>
                </a:solidFill>
                <a:latin typeface="Times New Roman"/>
              </a:rPr>
              <a:t> школах округа обучается 68 </a:t>
            </a:r>
            <a:r>
              <a:rPr lang="ru-RU" sz="6100" b="0" strike="noStrike" spc="-1" dirty="0">
                <a:solidFill>
                  <a:srgbClr val="000000"/>
                </a:solidFill>
                <a:latin typeface="Times New Roman"/>
              </a:rPr>
              <a:t>детей данной категории. Обучение детей-инвалидов и детей с ОВЗ во всех общеобразовательных учреждениях осуществляется совместно с другими детьми.</a:t>
            </a:r>
            <a:endParaRPr lang="x-none" sz="61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6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67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1354015" y="1005121"/>
            <a:ext cx="10723985" cy="3496542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5500" lnSpcReduction="20000"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2023-2024 учебный год: горячее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питание получали 516 учащийся 1-4 классов всех общеобразовательных учреждений, что составило 100% охвата.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Разработано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10-дневное меню для организации питания обучающихся начальных классов, и примерный контракт на услугу организации питания обучающихся начальных классов, в каждой школе созданы комиссии по осуществлению общественного (родительского) контроля за организацией питания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Показатель опроса удовлетворенности качеством питания во втором полугодии учебного года среди обучающихся и родителей составил 86%. Этого недостаточно, необходимо улучшить качество питания школьников, разнообразить школьное меню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0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71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19" y="4158761"/>
            <a:ext cx="4511634" cy="258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Питание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7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На 100% были обеспечены горячим питанием льготные категории учащихся: дети из малообеспеченных семей; дети-сироты и дети, оставшиеся без попечения родителей; обучающиеся, родители которых погибли в местах боевых действий; из неблагополучных семей и семей, временно попавших в трудную жизненную ситуацию; обучающиеся с ограниченными возможностями здоровья, детей из семей участников СВО.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u="sng" strike="noStrike" spc="-1">
                <a:solidFill>
                  <a:srgbClr val="000000"/>
                </a:solidFill>
                <a:uFillTx/>
                <a:latin typeface="Times New Roman"/>
              </a:rPr>
              <a:t>С 1 сентября необходимо возобновить контроль исполнения 47 Федерального закона, в части размещения на сайтах школ информации об условиях питания, ежедневного меню, соблюдения норм фактического рациона питания школьников по жирам, белкам и углеводам.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4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75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</a:rPr>
              <a:t>Профилактика деструктивного поведения</a:t>
            </a:r>
            <a:endParaRPr lang="x-none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3000" lnSpcReduction="1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П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рофилактика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зависимого деструктивного поведения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несовершеннолетних:</a:t>
            </a:r>
          </a:p>
          <a:p>
            <a:pPr marL="0" indent="0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- правовое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просвещение детей, родителей, педагогов осуществляется на методических семинарах, классных часах, школьных родительских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собраниях</a:t>
            </a:r>
          </a:p>
          <a:p>
            <a:pPr>
              <a:lnSpc>
                <a:spcPct val="120000"/>
              </a:lnSpc>
              <a:spcBef>
                <a:spcPts val="1001"/>
              </a:spcBef>
              <a:buFontTx/>
              <a:buChar char="-"/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советы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по профилактике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правонарушений</a:t>
            </a:r>
          </a:p>
          <a:p>
            <a:pPr>
              <a:lnSpc>
                <a:spcPct val="120000"/>
              </a:lnSpc>
              <a:spcBef>
                <a:spcPts val="1001"/>
              </a:spcBef>
              <a:buFontTx/>
              <a:buChar char="-"/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социально-психологическое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тестирование обучающихся.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2022-2023 учебном году общее количество участников тестирования составило 440 человек - 92,8 % от количества учащихся, подлежащих тестированию. 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прирост в 2022-23 учебном году на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59 человек (9,6%) числа участников тестирования, нет обучающихся не прошедших тестирование по причине отказа.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8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79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</a:rPr>
              <a:t>Профилактика деструктивного поведения</a:t>
            </a:r>
            <a:endParaRPr lang="x-none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1562760" y="1043640"/>
            <a:ext cx="10515240" cy="695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Согласно результатам социально-психологического тестирования, признаки повышенной вероятности вовлечения в зависимое поведение демонстрируют 31 учащихся (7,04%).</a:t>
            </a:r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2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83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84" name="Таблица 9"/>
          <p:cNvGraphicFramePr/>
          <p:nvPr/>
        </p:nvGraphicFramePr>
        <p:xfrm>
          <a:off x="3860280" y="1793880"/>
          <a:ext cx="5918760" cy="3825240"/>
        </p:xfrm>
        <a:graphic>
          <a:graphicData uri="http://schemas.openxmlformats.org/drawingml/2006/table">
            <a:tbl>
              <a:tblPr/>
              <a:tblGrid>
                <a:gridCol w="2815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3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Наименование ОО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Явная рискогенность (колич. чел.)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Латентная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 Рискогенность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 (колич. чел.)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Лазовская средняя школа № 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Преображенская средняя школа № 11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Валентиновская СОШ № 5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Беневская СОШ № 7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Сокольчинская СОШ № 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МБОУ Киевская ООШ № 8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Итого: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85" name="TextBox 11"/>
          <p:cNvSpPr/>
          <p:nvPr/>
        </p:nvSpPr>
        <p:spPr>
          <a:xfrm>
            <a:off x="1562760" y="5108760"/>
            <a:ext cx="1021680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группа респондентов с латентной рискогенностью – 27 человек (6,13%);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 группа респондентов с явной рискогенностью – 4 человека (0,9 %) ,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По сравнению с прошлым годом зафиксировано снижение доли группы учащихся, демонстрирующих признаки повышенной вероятности вовлечения в зависимое поведение на 1,06 %.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Содержание системы образования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2014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2023 расходная часть совокупного муниципального бюджета на содержание ОО составила 306467,109 тыс.  рублей. Основные расходы базировались на субвенциях, выделенных местному бюджету, в том числе на выполнение «майских» Указов Президента РФ и мер социальной поддержки.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7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98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99" name="Таблица 6"/>
          <p:cNvGraphicFramePr/>
          <p:nvPr/>
        </p:nvGraphicFramePr>
        <p:xfrm>
          <a:off x="1562760" y="3261960"/>
          <a:ext cx="9825480" cy="3314520"/>
        </p:xfrm>
        <a:graphic>
          <a:graphicData uri="http://schemas.openxmlformats.org/drawingml/2006/table">
            <a:tbl>
              <a:tblPr/>
              <a:tblGrid>
                <a:gridCol w="2414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99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1080">
                <a:tc rowSpan="2">
                  <a:txBody>
                    <a:bodyPr/>
                    <a:lstStyle/>
                    <a:p>
                      <a:pPr marL="359280"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Год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lang="ru-RU" sz="1400" b="1" strike="noStrike" spc="-12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1270"/>
                        </a:lnSpc>
                      </a:pPr>
                      <a:r>
                        <a:rPr lang="ru-RU" sz="1400" b="1" strike="noStrike" spc="-12">
                          <a:solidFill>
                            <a:srgbClr val="FFFFFF"/>
                          </a:solidFill>
                          <a:latin typeface="Calibri"/>
                        </a:rPr>
                        <a:t>         Средняя заработная плата по учреждению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1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lang="ru-RU" sz="1400" b="0" strike="noStrike" spc="-12">
                          <a:solidFill>
                            <a:srgbClr val="000000"/>
                          </a:solidFill>
                          <a:latin typeface="Calibri"/>
                        </a:rPr>
                        <a:t>Школы / учителя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Детские сады /воспитатели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Педагоги дополнительного образования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2021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37302,99 / 46317,54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29265,78 / 43226,92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43792,59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1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2022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40248,01 / 50999,0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30808,25/49130,8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50999,0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2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2023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46442,90 / 56970,40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37182,30 / 53664,00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56970,40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25200" marR="252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апреле 2023 года в школах специалистами Лазовской ЦРБ было проведено медицинское тестирование на предмет немедицинского употребления наркотических средств, в котором приняли участие 166 человек, отказов со стороны родителей и обучающихся поступило 10.  Количество детей, попавших в зону внимания составило 40 человек по употреблению катинона (курение). Необходимо усилить работу с детьми и родителями в данном направлении вплоть до привлечения в административной ответственности.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7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88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sp>
        <p:nvSpPr>
          <p:cNvPr id="289" name="PlaceHolder 2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Times New Roman"/>
              </a:rPr>
              <a:t>Профилактика деструктивного поведения</a:t>
            </a:r>
            <a:endParaRPr lang="x-none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Летний отдых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1301262" y="980280"/>
            <a:ext cx="10776738" cy="3662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2500" lnSpcReduction="20000"/>
          </a:bodyPr>
          <a:lstStyle/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600" b="0" strike="noStrike" spc="-1" dirty="0">
                <a:solidFill>
                  <a:srgbClr val="000000"/>
                </a:solidFill>
                <a:latin typeface="Times New Roman"/>
              </a:rPr>
              <a:t>Проведение летней оздоровительной кампании также способствует не только обеспечению организованного досуга, сохранению и укреплению здоровья детей, но и их образованию. В 2023 году детская летняя оздоровительная кампания в округе проходила в 2 смены на базе пришкольных лагерей 6 образовательных организаций. Особое внимание в ходе летней кампании этого года было уделено воспитательной составляющей. Первая смена во всех лагерях была патриотической направленности «Моя малая Родина» и завершилась вторым фестивалем патриотических отрядов пришкольных оздоровительных лагерей. На уровне каждой организации разработана программа воспитания, в которой предусмотрены мероприятия, приуроченные к знаменательным датам истории России.</a:t>
            </a:r>
            <a:endParaRPr lang="x-none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600" b="0" strike="noStrike" spc="-1" dirty="0">
                <a:solidFill>
                  <a:srgbClr val="000000"/>
                </a:solidFill>
                <a:latin typeface="Times New Roman"/>
              </a:rPr>
              <a:t>Всеми видами летнего отдыха было охвачено 670 детей. В летний период в образовательных учреждениях совместно с Центром занятости населения были трудоустроены 78 школьников.</a:t>
            </a:r>
            <a:endParaRPr lang="x-none" sz="26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2" name="Рисунок 3"/>
          <p:cNvPicPr/>
          <p:nvPr/>
        </p:nvPicPr>
        <p:blipFill>
          <a:blip r:embed="rId3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93" name="Рисунок 4"/>
          <p:cNvPicPr/>
          <p:nvPr/>
        </p:nvPicPr>
        <p:blipFill>
          <a:blip r:embed="rId4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62" y="4237892"/>
            <a:ext cx="3516923" cy="232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85" y="4167554"/>
            <a:ext cx="4970215" cy="2479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минимум</a:t>
            </a: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2023 года ЕДИНАЯ МОДЕЛЬ ПРОФОРИЕНТАЦИИ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ПРОФОРИЕНТАЦИОННЫЙ МИНИМУМ (ПРОФМИНИМУМ)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внедряется во всех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6-11 классов.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профминимума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организации, осуществляющей образовательную деятельность по адаптированным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общеобразовательным программам, принимается самой организацией по согласованию с органом исполнительной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 Российской Федерации, осуществляющим государственное управление в сфере образования.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Профминимум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единый универсальный набор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 и инструментов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мероприятий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ориентации обучающихся </a:t>
            </a:r>
            <a:r>
              <a:rPr lang="ru-RU" dirty="0" smtClean="0"/>
              <a:t/>
            </a:r>
            <a:br>
              <a:rPr lang="ru-RU" dirty="0" smtClean="0"/>
            </a:b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6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297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69500" lnSpcReduction="2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Профориентационный минимум состоит из трех уровней реализации профориентационной деятельности в школе: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базовый уровень (рекомендованная учебная нагрузка - не менее 40 часов в год);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основной уровень (не менее 60 часов в год);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продвинутый уровень (не менее 80 часов в год).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С нового учебного года в 6-11 классах еженедельно по четвергам будут проходить занятия по профориентации «Россия – Мои горизонты». Проведение занятий по реализации профминимума 34 часа в год будет протарифицировано классным руководителям.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Профминимум реализуется по семи направлениям: урочная и внеурочная деятельность, воспитательная работа, дополнительное образование, профессиональное обучение, взаимодействие с родителями, профильные предпрофессиональные классы.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С 1 сентября 2022 года в 2-х учреждениях (Лазовская СОШ № 1, и Преображенская СОШ № 11) откроются профильные психолого-педагогические классы.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3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04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sp>
        <p:nvSpPr>
          <p:cNvPr id="305" name="PlaceHolder 2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Профориентация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Цифровая образовательная среда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Информационная система «Моя школа» это единая платформа для всех образовательных учреждений. </a:t>
            </a:r>
            <a:endParaRPr lang="ru-RU" sz="24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Доступ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к образовательному сервису  осуществляется с помощью портала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Госуслуг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. </a:t>
            </a:r>
            <a:endParaRPr lang="ru-RU" sz="24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ЕГИС интегрированы электронный школьный дневник, журнал, расписание, облако для файлов, библиотека контента с курсами, а также система поддержки проектной деятельности и портфолио учеников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На базе сервиса также доступны сведения о приеме в детские сады и школы, успеваемости, записи в кружки, а также другие данные. </a:t>
            </a: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8" name="Рисунок 3"/>
          <p:cNvPicPr/>
          <p:nvPr/>
        </p:nvPicPr>
        <p:blipFill>
          <a:blip r:embed="rId3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09" name="Рисунок 4"/>
          <p:cNvPicPr/>
          <p:nvPr/>
        </p:nvPicPr>
        <p:blipFill>
          <a:blip r:embed="rId4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310" name="Рисунок 5"/>
          <p:cNvPicPr/>
          <p:nvPr/>
        </p:nvPicPr>
        <p:blipFill>
          <a:blip r:embed="rId5"/>
          <a:stretch/>
        </p:blipFill>
        <p:spPr>
          <a:xfrm>
            <a:off x="2736457" y="4686300"/>
            <a:ext cx="6981840" cy="207498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Цифровая образовательная среда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По данным мониторинга по состоянию на 23 августа 2023 года к системе подключены все 8 общеобразовательных организаций и 98% заявленных педагогических работников округа. 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1" strike="noStrike" spc="-1">
                <a:solidFill>
                  <a:srgbClr val="FF0000"/>
                </a:solidFill>
                <a:latin typeface="Times New Roman"/>
              </a:rPr>
              <a:t>Заполнение всех данных во ФГИС «Моя школа» является должностными обязанностями учителя! 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По данным мониторинга на 1 августа только 96,7 учителей выставили четвертные и годовые оценки ученикам.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3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14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Цифровая образовательная среда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прошлом учебном году в рамках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регионального проекта «Цифровая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образовательная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среда» национального проекта «Образование» 4 школы  (№ 7, №5, №8, и №1)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оснащены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компьютерным оборудованием и программным обеспечением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До конца 2023 года оборудование получат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оборудование СОШ №11 и СОШ №5.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Внесены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изменения и в Федеральный закон «Об образовании в Российской Федерации» в части электронного документооборота образовательных организаций и их информационной открытости.  </a:t>
            </a:r>
            <a:endParaRPr lang="ru-RU" sz="24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7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18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Год педагога и наставника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9682602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Указом Президента Российской Федерации объявлен Годом педагога и наставника в целях «признания особого статуса педагогических работников...» и «понимания роли педагога как ключевой фигуры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...».</a:t>
            </a: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детских садах и школах работает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 педагога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62,7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учителей старше 50 лет, 22% учителей старше 60 лет. 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 вам, дорогие учителя за любовь к детям и преданность профессии </a:t>
            </a:r>
            <a:r>
              <a:rPr lang="ru-RU" sz="2800" b="0" strike="noStrike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«УЧИТЕЛЬ»!</a:t>
            </a:r>
            <a:endParaRPr lang="x-none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1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22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Год педагога и наставника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Тенденция к омоложению кадров просматривается только в Валентиновской, Беневской и Лазовской средней школе. Радует, что в этом учебном году количество молодых специалистов в  увеличилось на 3 человека. 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Учитель физической культуры Валентиновской средней школы №5   Звегинцева  Злата Евгеньевна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Учитель начальных классов Сокольчинской средней школы №3 Бойко Александр Константинович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Учитель истории и обществознания Галайда Матвей Евгеньевич.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5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26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Год педагога и наставника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5500" lnSpcReduction="1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Доля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аттестованных на первую и высшую категорию за 3 последних года в дошкольных учреждениях увеличилась на 11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%; в школах на 4%</a:t>
            </a:r>
          </a:p>
          <a:p>
            <a:pPr algn="ctr"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1" strike="noStrike" spc="-1" dirty="0" smtClean="0">
                <a:solidFill>
                  <a:srgbClr val="FF0000"/>
                </a:solidFill>
                <a:latin typeface="Times New Roman"/>
              </a:rPr>
              <a:t>Чтобы </a:t>
            </a:r>
            <a:r>
              <a:rPr lang="ru-RU" sz="2800" b="1" strike="noStrike" spc="-1" dirty="0">
                <a:solidFill>
                  <a:srgbClr val="FF0000"/>
                </a:solidFill>
                <a:latin typeface="Times New Roman"/>
              </a:rPr>
              <a:t>учить других, учителю важно учиться самому, причем </a:t>
            </a:r>
            <a:r>
              <a:rPr lang="ru-RU" sz="2800" b="1" strike="noStrike" spc="-1" dirty="0" smtClean="0">
                <a:solidFill>
                  <a:srgbClr val="FF0000"/>
                </a:solidFill>
                <a:latin typeface="Times New Roman"/>
              </a:rPr>
              <a:t>непрерывно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 2022/23 учебном году повысили свою квалификацию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100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% педагогических школ и 74% воспитателей ДОУ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Муниципальная система методического сопровождения педагогов в 2022/23 учебном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году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представлена 6 профессиональными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объединениями.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новом учебном году будут действовать методические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объединения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учителей технологии, ОБЖ, физической культуры, классных руководителей.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9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30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Дошкольное образование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1562760" y="2286000"/>
            <a:ext cx="10515240" cy="3780692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85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Существенное место в формируемом едином образовательном пространстве должно быть отведено дошкольному образованию, которое является первой ступенью системы. Одним из мощнейших факторов является обновление содержания дошкольного образования. В настоящее время все детские сады округа уверенно реализуют рабочие программы по федеральным образовательным стандартам дошкольного образования.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В этом году детские сады участвовали в мониторинге качества дошкольного образования, соответствующего требованиям Закона об образовании и ФГОС дошкольного образования. Мониторинг качества дошкольного образования – это действенный инструмент в создании эффективных программ развития дошкольных учреждений.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" name="Рисунок 3"/>
          <p:cNvPicPr/>
          <p:nvPr/>
        </p:nvPicPr>
        <p:blipFill>
          <a:blip r:embed="rId2"/>
          <a:stretch/>
        </p:blipFill>
        <p:spPr>
          <a:xfrm>
            <a:off x="11388600" y="12924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https://top-fon.com/uploads/posts/2023-02/1675323249_top-fon-com-p-fon-dlya-prezentatsii-rech-v-dou-2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1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avatars.mds.yandex.net/i?id=777d0a27fb4d0c79e9ccd6ddbd8bda3ba13c07b6-10092515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68" y="578366"/>
            <a:ext cx="3226777" cy="170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Год педагога и наставника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40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3300" b="1" i="1" strike="noStrike" spc="-1" dirty="0">
                <a:solidFill>
                  <a:srgbClr val="0070C0"/>
                </a:solidFill>
                <a:latin typeface="Times New Roman"/>
              </a:rPr>
              <a:t>Приказ </a:t>
            </a:r>
            <a:r>
              <a:rPr lang="ru-RU" sz="3300" b="1" i="1" strike="noStrike" spc="-1" dirty="0" err="1">
                <a:solidFill>
                  <a:srgbClr val="0070C0"/>
                </a:solidFill>
                <a:latin typeface="Times New Roman"/>
              </a:rPr>
              <a:t>Минпросвещения</a:t>
            </a:r>
            <a:r>
              <a:rPr lang="ru-RU" sz="3300" b="1" i="1" strike="noStrike" spc="-1" dirty="0">
                <a:solidFill>
                  <a:srgbClr val="0070C0"/>
                </a:solidFill>
                <a:latin typeface="Times New Roman"/>
              </a:rPr>
              <a:t> России от 24 марта 2023 г</a:t>
            </a:r>
            <a:r>
              <a:rPr lang="ru-RU" sz="3300" b="1" i="1" strike="noStrike" spc="-1" dirty="0" smtClean="0">
                <a:solidFill>
                  <a:srgbClr val="0070C0"/>
                </a:solidFill>
                <a:latin typeface="Times New Roman"/>
              </a:rPr>
              <a:t>.: Новый Порядок </a:t>
            </a:r>
            <a:r>
              <a:rPr lang="ru-RU" sz="3300" b="1" i="1" strike="noStrike" spc="-1" dirty="0">
                <a:solidFill>
                  <a:srgbClr val="0070C0"/>
                </a:solidFill>
                <a:latin typeface="Times New Roman"/>
              </a:rPr>
              <a:t>аттестации педагогических работников организаций, осуществляющих образовательную </a:t>
            </a:r>
            <a:r>
              <a:rPr lang="ru-RU" sz="3300" b="1" i="1" strike="noStrike" spc="-1" dirty="0" smtClean="0">
                <a:solidFill>
                  <a:srgbClr val="0070C0"/>
                </a:solidFill>
                <a:latin typeface="Times New Roman"/>
              </a:rPr>
              <a:t>деятельность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300" b="0" strike="noStrike" spc="-1" dirty="0" smtClean="0">
                <a:solidFill>
                  <a:srgbClr val="000000"/>
                </a:solidFill>
                <a:latin typeface="Times New Roman"/>
              </a:rPr>
              <a:t>Квалификационные </a:t>
            </a:r>
            <a:r>
              <a:rPr lang="ru-RU" sz="3300" b="0" strike="noStrike" spc="-1" dirty="0">
                <a:solidFill>
                  <a:srgbClr val="000000"/>
                </a:solidFill>
                <a:latin typeface="Times New Roman"/>
              </a:rPr>
              <a:t>категории, устанавливаемые с 1 сентября 2023 года, будут действовать бессрочно.</a:t>
            </a:r>
            <a:endParaRPr lang="x-none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3300" b="0" strike="noStrike" spc="-1" dirty="0">
                <a:solidFill>
                  <a:srgbClr val="000000"/>
                </a:solidFill>
                <a:latin typeface="Times New Roman"/>
              </a:rPr>
              <a:t>Квалификационные категории, установленные до вступления в силу приказа, сохраняются в течение срока, на который они были установлены. При наличии первой квалификационной категории срок подачи заявления на высшую квалификационную категорию теперь не ограничен. При отказе в установлении высшей квалификационной категории за работником сохраняется первая квалификационная категория. При этом в следующий раз обратиться с заявлением на высшую категорию можно будет не ранее чем через год.</a:t>
            </a:r>
            <a:endParaRPr lang="x-none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3300" b="0" strike="noStrike" spc="-1" dirty="0">
                <a:solidFill>
                  <a:srgbClr val="000000"/>
                </a:solidFill>
                <a:latin typeface="Times New Roman"/>
              </a:rPr>
              <a:t>Аттестация на соответствие занимаемой должности для работников,  как и раньше является обязательной и проходится внутри образовательной организации раз в пять лет.</a:t>
            </a:r>
            <a:endParaRPr lang="x-none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3300" b="0" strike="noStrike" spc="-1" dirty="0">
                <a:solidFill>
                  <a:srgbClr val="000000"/>
                </a:solidFill>
                <a:latin typeface="Times New Roman"/>
              </a:rPr>
              <a:t>Определено количество членов аттестационных комиссий - 5 человек. - Руководитель образовательной организации в состав аттестационной комиссии не входит.</a:t>
            </a:r>
            <a:endParaRPr lang="x-none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3300" b="0" strike="noStrike" spc="-1" dirty="0">
                <a:solidFill>
                  <a:srgbClr val="000000"/>
                </a:solidFill>
                <a:latin typeface="Times New Roman"/>
              </a:rPr>
              <a:t>Заявление на прохождение аттестации можно подать дистанционно.</a:t>
            </a:r>
            <a:r>
              <a:rPr sz="3300" dirty="0"/>
              <a:t/>
            </a:r>
            <a:br>
              <a:rPr sz="3300" dirty="0"/>
            </a:br>
            <a:r>
              <a:rPr lang="ru-RU" sz="3300" b="0" strike="noStrike" spc="-1" dirty="0">
                <a:solidFill>
                  <a:srgbClr val="000000"/>
                </a:solidFill>
                <a:latin typeface="Times New Roman"/>
              </a:rPr>
              <a:t>Введены новые квалификационные категории: "педагог-методист" и "педагог-наставник". Аттестация в целях установления таких категорий проводится по желанию педагогических работников.</a:t>
            </a:r>
            <a:endParaRPr lang="x-none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3300" b="0" strike="noStrike" spc="-1" dirty="0">
                <a:solidFill>
                  <a:srgbClr val="000000"/>
                </a:solidFill>
                <a:latin typeface="Times New Roman"/>
              </a:rPr>
              <a:t> Уточнен перечень сведений, указываемых в заявлении.</a:t>
            </a:r>
            <a:endParaRPr lang="x-none" sz="33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3300" b="0" strike="noStrike" spc="-1" dirty="0">
                <a:solidFill>
                  <a:srgbClr val="000000"/>
                </a:solidFill>
                <a:latin typeface="Times New Roman"/>
              </a:rPr>
              <a:t>Наличие наград, званий, знаков отличия, сведений о наградах потребуется подтвердить.</a:t>
            </a:r>
            <a:endParaRPr lang="x-none" sz="33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3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34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Год педагога и наставника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000"/>
          </a:bodyPr>
          <a:lstStyle/>
          <a:p>
            <a:pPr marL="0" indent="0" algn="ctr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pc="-1" dirty="0">
                <a:solidFill>
                  <a:srgbClr val="0070C0"/>
                </a:solidFill>
                <a:latin typeface="Times New Roman"/>
              </a:rPr>
              <a:t>Р</a:t>
            </a:r>
            <a:r>
              <a:rPr lang="ru-RU" sz="2800" b="0" strike="noStrike" spc="-1" dirty="0" smtClean="0">
                <a:solidFill>
                  <a:srgbClr val="0070C0"/>
                </a:solidFill>
                <a:latin typeface="Times New Roman"/>
              </a:rPr>
              <a:t>азвитие </a:t>
            </a:r>
            <a:r>
              <a:rPr lang="ru-RU" sz="2800" b="0" strike="noStrike" spc="-1" dirty="0">
                <a:solidFill>
                  <a:srgbClr val="0070C0"/>
                </a:solidFill>
                <a:latin typeface="Times New Roman"/>
              </a:rPr>
              <a:t>института </a:t>
            </a:r>
            <a:r>
              <a:rPr lang="ru-RU" sz="2800" b="0" strike="noStrike" spc="-1" dirty="0" smtClean="0">
                <a:solidFill>
                  <a:srgbClr val="0070C0"/>
                </a:solidFill>
                <a:latin typeface="Times New Roman"/>
              </a:rPr>
              <a:t>наставничества</a:t>
            </a: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Н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овая целевая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модель наставничества педагогических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работников - передача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социально значимого профессионального и личностного опыта, смыслов и ценностей новым поколениям педагогических работников.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М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етодическое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объединение – учителей-наставников.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Положение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о системе наставничества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К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октябрю 2023 года все образовательные организации должны перейти на новый формат взаимодействия.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7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38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ГИА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Результаты государственной итоговой аттестации 2023 года показали, что при высокой мотивации, реализации в рамках внеурочной деятельности курсов математической и функциональной грамотности, проведения Года математического образования можно добиться высоких результатов в качестве образования наших выпускников. </a:t>
            </a:r>
            <a:endParaRPr lang="ru-RU" sz="24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Все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выпускники 9-х и 11-х классов сдали экзамены в основной период  и получили аттестаты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Увеличилось количество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высокобальников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на 26, 46 %  больше чем в 2022 году. </a:t>
            </a:r>
            <a:endParaRPr lang="ru-RU" sz="24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20 выпускников получили от 80 до 100 баллов, это 38,46% от количества выпускников сдававших ЕГЭ.</a:t>
            </a: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1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42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343" name="Рисунок 5"/>
          <p:cNvPicPr/>
          <p:nvPr/>
        </p:nvPicPr>
        <p:blipFill>
          <a:blip r:embed="rId4"/>
          <a:stretch/>
        </p:blipFill>
        <p:spPr>
          <a:xfrm>
            <a:off x="9052560" y="5240520"/>
            <a:ext cx="2587320" cy="161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318" y="254524"/>
            <a:ext cx="2858719" cy="317678"/>
          </a:xfrm>
          <a:custGeom>
            <a:avLst/>
            <a:gdLst/>
            <a:ahLst/>
            <a:cxnLst/>
            <a:rect l="l" t="t" r="r" b="b"/>
            <a:pathLst>
              <a:path w="4714240" h="523875">
                <a:moveTo>
                  <a:pt x="165549" y="5748"/>
                </a:moveTo>
                <a:lnTo>
                  <a:pt x="0" y="5748"/>
                </a:lnTo>
                <a:lnTo>
                  <a:pt x="0" y="408126"/>
                </a:lnTo>
                <a:lnTo>
                  <a:pt x="74727" y="408126"/>
                </a:lnTo>
                <a:lnTo>
                  <a:pt x="74727" y="292011"/>
                </a:lnTo>
                <a:lnTo>
                  <a:pt x="165549" y="292011"/>
                </a:lnTo>
                <a:lnTo>
                  <a:pt x="214410" y="287700"/>
                </a:lnTo>
                <a:lnTo>
                  <a:pt x="256372" y="274766"/>
                </a:lnTo>
                <a:lnTo>
                  <a:pt x="290861" y="253785"/>
                </a:lnTo>
                <a:lnTo>
                  <a:pt x="313538" y="228780"/>
                </a:lnTo>
                <a:lnTo>
                  <a:pt x="74727" y="228780"/>
                </a:lnTo>
                <a:lnTo>
                  <a:pt x="74727" y="68979"/>
                </a:lnTo>
                <a:lnTo>
                  <a:pt x="313538" y="68979"/>
                </a:lnTo>
                <a:lnTo>
                  <a:pt x="304657" y="57267"/>
                </a:lnTo>
                <a:lnTo>
                  <a:pt x="274766" y="32549"/>
                </a:lnTo>
                <a:lnTo>
                  <a:pt x="236253" y="15448"/>
                </a:lnTo>
                <a:lnTo>
                  <a:pt x="190842" y="6826"/>
                </a:lnTo>
                <a:lnTo>
                  <a:pt x="165549" y="5748"/>
                </a:lnTo>
                <a:close/>
              </a:path>
              <a:path w="4714240" h="523875">
                <a:moveTo>
                  <a:pt x="313538" y="68979"/>
                </a:moveTo>
                <a:lnTo>
                  <a:pt x="162100" y="68979"/>
                </a:lnTo>
                <a:lnTo>
                  <a:pt x="185057" y="70272"/>
                </a:lnTo>
                <a:lnTo>
                  <a:pt x="205069" y="74152"/>
                </a:lnTo>
                <a:lnTo>
                  <a:pt x="247318" y="101133"/>
                </a:lnTo>
                <a:lnTo>
                  <a:pt x="261545" y="148879"/>
                </a:lnTo>
                <a:lnTo>
                  <a:pt x="259964" y="167022"/>
                </a:lnTo>
                <a:lnTo>
                  <a:pt x="236253" y="208086"/>
                </a:lnTo>
                <a:lnTo>
                  <a:pt x="185057" y="227487"/>
                </a:lnTo>
                <a:lnTo>
                  <a:pt x="162100" y="228780"/>
                </a:lnTo>
                <a:lnTo>
                  <a:pt x="313538" y="228780"/>
                </a:lnTo>
                <a:lnTo>
                  <a:pt x="331674" y="189836"/>
                </a:lnTo>
                <a:lnTo>
                  <a:pt x="336847" y="148879"/>
                </a:lnTo>
                <a:lnTo>
                  <a:pt x="335554" y="127503"/>
                </a:lnTo>
                <a:lnTo>
                  <a:pt x="331674" y="107636"/>
                </a:lnTo>
                <a:lnTo>
                  <a:pt x="325207" y="89277"/>
                </a:lnTo>
                <a:lnTo>
                  <a:pt x="316154" y="72428"/>
                </a:lnTo>
                <a:lnTo>
                  <a:pt x="313538" y="68979"/>
                </a:lnTo>
                <a:close/>
              </a:path>
              <a:path w="4714240" h="523875">
                <a:moveTo>
                  <a:pt x="537318" y="97720"/>
                </a:moveTo>
                <a:lnTo>
                  <a:pt x="494206" y="102750"/>
                </a:lnTo>
                <a:lnTo>
                  <a:pt x="455693" y="117839"/>
                </a:lnTo>
                <a:lnTo>
                  <a:pt x="423359" y="141981"/>
                </a:lnTo>
                <a:lnTo>
                  <a:pt x="398785" y="174172"/>
                </a:lnTo>
                <a:lnTo>
                  <a:pt x="383696" y="212110"/>
                </a:lnTo>
                <a:lnTo>
                  <a:pt x="378666" y="254647"/>
                </a:lnTo>
                <a:lnTo>
                  <a:pt x="379959" y="276778"/>
                </a:lnTo>
                <a:lnTo>
                  <a:pt x="390306" y="317591"/>
                </a:lnTo>
                <a:lnTo>
                  <a:pt x="411072" y="353122"/>
                </a:lnTo>
                <a:lnTo>
                  <a:pt x="440963" y="381001"/>
                </a:lnTo>
                <a:lnTo>
                  <a:pt x="479153" y="400833"/>
                </a:lnTo>
                <a:lnTo>
                  <a:pt x="523702" y="410892"/>
                </a:lnTo>
                <a:lnTo>
                  <a:pt x="548240" y="412150"/>
                </a:lnTo>
                <a:lnTo>
                  <a:pt x="567568" y="411359"/>
                </a:lnTo>
                <a:lnTo>
                  <a:pt x="619518" y="399503"/>
                </a:lnTo>
                <a:lnTo>
                  <a:pt x="660798" y="373744"/>
                </a:lnTo>
                <a:lnTo>
                  <a:pt x="671827" y="362140"/>
                </a:lnTo>
                <a:lnTo>
                  <a:pt x="662324" y="351218"/>
                </a:lnTo>
                <a:lnTo>
                  <a:pt x="549964" y="351218"/>
                </a:lnTo>
                <a:lnTo>
                  <a:pt x="530923" y="349997"/>
                </a:lnTo>
                <a:lnTo>
                  <a:pt x="483284" y="331674"/>
                </a:lnTo>
                <a:lnTo>
                  <a:pt x="454938" y="293735"/>
                </a:lnTo>
                <a:lnTo>
                  <a:pt x="450519" y="277640"/>
                </a:lnTo>
                <a:lnTo>
                  <a:pt x="691371" y="277640"/>
                </a:lnTo>
                <a:lnTo>
                  <a:pt x="692138" y="268443"/>
                </a:lnTo>
                <a:lnTo>
                  <a:pt x="692521" y="261354"/>
                </a:lnTo>
                <a:lnTo>
                  <a:pt x="692426" y="254647"/>
                </a:lnTo>
                <a:lnTo>
                  <a:pt x="691263" y="233522"/>
                </a:lnTo>
                <a:lnTo>
                  <a:pt x="690630" y="229930"/>
                </a:lnTo>
                <a:lnTo>
                  <a:pt x="449944" y="229930"/>
                </a:lnTo>
                <a:lnTo>
                  <a:pt x="453681" y="213835"/>
                </a:lnTo>
                <a:lnTo>
                  <a:pt x="478686" y="175896"/>
                </a:lnTo>
                <a:lnTo>
                  <a:pt x="520720" y="156496"/>
                </a:lnTo>
                <a:lnTo>
                  <a:pt x="537318" y="155202"/>
                </a:lnTo>
                <a:lnTo>
                  <a:pt x="660489" y="155202"/>
                </a:lnTo>
                <a:lnTo>
                  <a:pt x="648834" y="141550"/>
                </a:lnTo>
                <a:lnTo>
                  <a:pt x="617219" y="117839"/>
                </a:lnTo>
                <a:lnTo>
                  <a:pt x="579711" y="102750"/>
                </a:lnTo>
                <a:lnTo>
                  <a:pt x="559125" y="98977"/>
                </a:lnTo>
                <a:lnTo>
                  <a:pt x="537318" y="97720"/>
                </a:lnTo>
                <a:close/>
              </a:path>
              <a:path w="4714240" h="523875">
                <a:moveTo>
                  <a:pt x="633314" y="317878"/>
                </a:moveTo>
                <a:lnTo>
                  <a:pt x="615818" y="332464"/>
                </a:lnTo>
                <a:lnTo>
                  <a:pt x="596094" y="342883"/>
                </a:lnTo>
                <a:lnTo>
                  <a:pt x="574143" y="349134"/>
                </a:lnTo>
                <a:lnTo>
                  <a:pt x="549964" y="351218"/>
                </a:lnTo>
                <a:lnTo>
                  <a:pt x="662324" y="351218"/>
                </a:lnTo>
                <a:lnTo>
                  <a:pt x="633314" y="317878"/>
                </a:lnTo>
                <a:close/>
              </a:path>
              <a:path w="4714240" h="523875">
                <a:moveTo>
                  <a:pt x="660489" y="155202"/>
                </a:moveTo>
                <a:lnTo>
                  <a:pt x="537318" y="155202"/>
                </a:lnTo>
                <a:lnTo>
                  <a:pt x="554132" y="156496"/>
                </a:lnTo>
                <a:lnTo>
                  <a:pt x="569508" y="160376"/>
                </a:lnTo>
                <a:lnTo>
                  <a:pt x="606548" y="187033"/>
                </a:lnTo>
                <a:lnTo>
                  <a:pt x="624117" y="229930"/>
                </a:lnTo>
                <a:lnTo>
                  <a:pt x="690630" y="229930"/>
                </a:lnTo>
                <a:lnTo>
                  <a:pt x="687491" y="212110"/>
                </a:lnTo>
                <a:lnTo>
                  <a:pt x="681204" y="192135"/>
                </a:lnTo>
                <a:lnTo>
                  <a:pt x="672402" y="173597"/>
                </a:lnTo>
                <a:lnTo>
                  <a:pt x="661593" y="156496"/>
                </a:lnTo>
                <a:lnTo>
                  <a:pt x="660489" y="155202"/>
                </a:lnTo>
                <a:close/>
              </a:path>
              <a:path w="4714240" h="523875">
                <a:moveTo>
                  <a:pt x="751701" y="327650"/>
                </a:moveTo>
                <a:lnTo>
                  <a:pt x="731007" y="381109"/>
                </a:lnTo>
                <a:lnTo>
                  <a:pt x="745198" y="388438"/>
                </a:lnTo>
                <a:lnTo>
                  <a:pt x="760180" y="394905"/>
                </a:lnTo>
                <a:lnTo>
                  <a:pt x="809579" y="408773"/>
                </a:lnTo>
                <a:lnTo>
                  <a:pt x="862067" y="413299"/>
                </a:lnTo>
                <a:lnTo>
                  <a:pt x="882761" y="412545"/>
                </a:lnTo>
                <a:lnTo>
                  <a:pt x="920700" y="406509"/>
                </a:lnTo>
                <a:lnTo>
                  <a:pt x="967692" y="386857"/>
                </a:lnTo>
                <a:lnTo>
                  <a:pt x="998553" y="356571"/>
                </a:lnTo>
                <a:lnTo>
                  <a:pt x="999766" y="354092"/>
                </a:lnTo>
                <a:lnTo>
                  <a:pt x="858618" y="354092"/>
                </a:lnTo>
                <a:lnTo>
                  <a:pt x="844535" y="353661"/>
                </a:lnTo>
                <a:lnTo>
                  <a:pt x="802286" y="347194"/>
                </a:lnTo>
                <a:lnTo>
                  <a:pt x="763269" y="333614"/>
                </a:lnTo>
                <a:lnTo>
                  <a:pt x="751701" y="327650"/>
                </a:lnTo>
                <a:close/>
              </a:path>
              <a:path w="4714240" h="523875">
                <a:moveTo>
                  <a:pt x="994782" y="155202"/>
                </a:moveTo>
                <a:lnTo>
                  <a:pt x="858044" y="155202"/>
                </a:lnTo>
                <a:lnTo>
                  <a:pt x="873277" y="155813"/>
                </a:lnTo>
                <a:lnTo>
                  <a:pt x="886785" y="157645"/>
                </a:lnTo>
                <a:lnTo>
                  <a:pt x="922424" y="176471"/>
                </a:lnTo>
                <a:lnTo>
                  <a:pt x="927023" y="191416"/>
                </a:lnTo>
                <a:lnTo>
                  <a:pt x="926053" y="199284"/>
                </a:lnTo>
                <a:lnTo>
                  <a:pt x="893539" y="224182"/>
                </a:lnTo>
                <a:lnTo>
                  <a:pt x="869540" y="226481"/>
                </a:lnTo>
                <a:lnTo>
                  <a:pt x="815507" y="226481"/>
                </a:lnTo>
                <a:lnTo>
                  <a:pt x="815507" y="274766"/>
                </a:lnTo>
                <a:lnTo>
                  <a:pt x="875289" y="274766"/>
                </a:lnTo>
                <a:lnTo>
                  <a:pt x="888833" y="275377"/>
                </a:lnTo>
                <a:lnTo>
                  <a:pt x="926592" y="289927"/>
                </a:lnTo>
                <a:lnTo>
                  <a:pt x="935645" y="312130"/>
                </a:lnTo>
                <a:lnTo>
                  <a:pt x="934352" y="321399"/>
                </a:lnTo>
                <a:lnTo>
                  <a:pt x="903886" y="347949"/>
                </a:lnTo>
                <a:lnTo>
                  <a:pt x="858618" y="354092"/>
                </a:lnTo>
                <a:lnTo>
                  <a:pt x="999766" y="354092"/>
                </a:lnTo>
                <a:lnTo>
                  <a:pt x="1004481" y="344464"/>
                </a:lnTo>
                <a:lnTo>
                  <a:pt x="1008037" y="331566"/>
                </a:lnTo>
                <a:lnTo>
                  <a:pt x="1009223" y="317878"/>
                </a:lnTo>
                <a:lnTo>
                  <a:pt x="1008217" y="305699"/>
                </a:lnTo>
                <a:lnTo>
                  <a:pt x="984541" y="266216"/>
                </a:lnTo>
                <a:lnTo>
                  <a:pt x="948866" y="248324"/>
                </a:lnTo>
                <a:lnTo>
                  <a:pt x="960291" y="242971"/>
                </a:lnTo>
                <a:lnTo>
                  <a:pt x="992840" y="212110"/>
                </a:lnTo>
                <a:lnTo>
                  <a:pt x="1000600" y="181070"/>
                </a:lnTo>
                <a:lnTo>
                  <a:pt x="999487" y="169070"/>
                </a:lnTo>
                <a:lnTo>
                  <a:pt x="996146" y="157789"/>
                </a:lnTo>
                <a:lnTo>
                  <a:pt x="994782" y="155202"/>
                </a:lnTo>
                <a:close/>
              </a:path>
              <a:path w="4714240" h="523875">
                <a:moveTo>
                  <a:pt x="864367" y="96570"/>
                </a:moveTo>
                <a:lnTo>
                  <a:pt x="833685" y="98331"/>
                </a:lnTo>
                <a:lnTo>
                  <a:pt x="803148" y="103612"/>
                </a:lnTo>
                <a:lnTo>
                  <a:pt x="772754" y="112414"/>
                </a:lnTo>
                <a:lnTo>
                  <a:pt x="742504" y="124737"/>
                </a:lnTo>
                <a:lnTo>
                  <a:pt x="760898" y="177621"/>
                </a:lnTo>
                <a:lnTo>
                  <a:pt x="786155" y="167813"/>
                </a:lnTo>
                <a:lnTo>
                  <a:pt x="810764" y="160807"/>
                </a:lnTo>
                <a:lnTo>
                  <a:pt x="834727" y="156604"/>
                </a:lnTo>
                <a:lnTo>
                  <a:pt x="858044" y="155202"/>
                </a:lnTo>
                <a:lnTo>
                  <a:pt x="994782" y="155202"/>
                </a:lnTo>
                <a:lnTo>
                  <a:pt x="990577" y="147227"/>
                </a:lnTo>
                <a:lnTo>
                  <a:pt x="962087" y="120138"/>
                </a:lnTo>
                <a:lnTo>
                  <a:pt x="918472" y="102714"/>
                </a:lnTo>
                <a:lnTo>
                  <a:pt x="883408" y="97253"/>
                </a:lnTo>
                <a:lnTo>
                  <a:pt x="864367" y="96570"/>
                </a:lnTo>
                <a:close/>
              </a:path>
              <a:path w="4714240" h="523875">
                <a:moveTo>
                  <a:pt x="1057917" y="442615"/>
                </a:moveTo>
                <a:lnTo>
                  <a:pt x="1029176" y="495499"/>
                </a:lnTo>
                <a:lnTo>
                  <a:pt x="1036864" y="501751"/>
                </a:lnTo>
                <a:lnTo>
                  <a:pt x="1045558" y="507283"/>
                </a:lnTo>
                <a:lnTo>
                  <a:pt x="1088526" y="521798"/>
                </a:lnTo>
                <a:lnTo>
                  <a:pt x="1111376" y="523666"/>
                </a:lnTo>
                <a:lnTo>
                  <a:pt x="1131028" y="522372"/>
                </a:lnTo>
                <a:lnTo>
                  <a:pt x="1180930" y="502972"/>
                </a:lnTo>
                <a:lnTo>
                  <a:pt x="1207515" y="475380"/>
                </a:lnTo>
                <a:lnTo>
                  <a:pt x="1214434" y="463884"/>
                </a:lnTo>
                <a:lnTo>
                  <a:pt x="1110801" y="463884"/>
                </a:lnTo>
                <a:lnTo>
                  <a:pt x="1103616" y="463525"/>
                </a:lnTo>
                <a:lnTo>
                  <a:pt x="1063306" y="447250"/>
                </a:lnTo>
                <a:lnTo>
                  <a:pt x="1057917" y="442615"/>
                </a:lnTo>
                <a:close/>
              </a:path>
              <a:path w="4714240" h="523875">
                <a:moveTo>
                  <a:pt x="1110801" y="101169"/>
                </a:moveTo>
                <a:lnTo>
                  <a:pt x="1036074" y="101169"/>
                </a:lnTo>
                <a:lnTo>
                  <a:pt x="1170008" y="409275"/>
                </a:lnTo>
                <a:lnTo>
                  <a:pt x="1164834" y="421347"/>
                </a:lnTo>
                <a:lnTo>
                  <a:pt x="1141841" y="454112"/>
                </a:lnTo>
                <a:lnTo>
                  <a:pt x="1110801" y="463884"/>
                </a:lnTo>
                <a:lnTo>
                  <a:pt x="1214434" y="463884"/>
                </a:lnTo>
                <a:lnTo>
                  <a:pt x="1219191" y="455980"/>
                </a:lnTo>
                <a:lnTo>
                  <a:pt x="1229790" y="432843"/>
                </a:lnTo>
                <a:lnTo>
                  <a:pt x="1275118" y="328225"/>
                </a:lnTo>
                <a:lnTo>
                  <a:pt x="1207372" y="328225"/>
                </a:lnTo>
                <a:lnTo>
                  <a:pt x="1110801" y="101169"/>
                </a:lnTo>
                <a:close/>
              </a:path>
              <a:path w="4714240" h="523875">
                <a:moveTo>
                  <a:pt x="1362929" y="347194"/>
                </a:moveTo>
                <a:lnTo>
                  <a:pt x="1359480" y="407551"/>
                </a:lnTo>
                <a:lnTo>
                  <a:pt x="1399143" y="413874"/>
                </a:lnTo>
                <a:lnTo>
                  <a:pt x="1415454" y="412401"/>
                </a:lnTo>
                <a:lnTo>
                  <a:pt x="1453177" y="390306"/>
                </a:lnTo>
                <a:lnTo>
                  <a:pt x="1475036" y="348919"/>
                </a:lnTo>
                <a:lnTo>
                  <a:pt x="1372893" y="348919"/>
                </a:lnTo>
                <a:lnTo>
                  <a:pt x="1368294" y="348344"/>
                </a:lnTo>
                <a:lnTo>
                  <a:pt x="1362929" y="347194"/>
                </a:lnTo>
                <a:close/>
              </a:path>
              <a:path w="4714240" h="523875">
                <a:moveTo>
                  <a:pt x="1682532" y="162100"/>
                </a:moveTo>
                <a:lnTo>
                  <a:pt x="1610679" y="162100"/>
                </a:lnTo>
                <a:lnTo>
                  <a:pt x="1610679" y="408126"/>
                </a:lnTo>
                <a:lnTo>
                  <a:pt x="1682532" y="408126"/>
                </a:lnTo>
                <a:lnTo>
                  <a:pt x="1682532" y="162100"/>
                </a:lnTo>
                <a:close/>
              </a:path>
              <a:path w="4714240" h="523875">
                <a:moveTo>
                  <a:pt x="1682532" y="101169"/>
                </a:moveTo>
                <a:lnTo>
                  <a:pt x="1434208" y="101169"/>
                </a:lnTo>
                <a:lnTo>
                  <a:pt x="1429034" y="219583"/>
                </a:lnTo>
                <a:lnTo>
                  <a:pt x="1427813" y="240995"/>
                </a:lnTo>
                <a:lnTo>
                  <a:pt x="1423286" y="289712"/>
                </a:lnTo>
                <a:lnTo>
                  <a:pt x="1409490" y="331674"/>
                </a:lnTo>
                <a:lnTo>
                  <a:pt x="1376725" y="348919"/>
                </a:lnTo>
                <a:lnTo>
                  <a:pt x="1475036" y="348919"/>
                </a:lnTo>
                <a:lnTo>
                  <a:pt x="1485295" y="303436"/>
                </a:lnTo>
                <a:lnTo>
                  <a:pt x="1491044" y="252276"/>
                </a:lnTo>
                <a:lnTo>
                  <a:pt x="1495714" y="162100"/>
                </a:lnTo>
                <a:lnTo>
                  <a:pt x="1682532" y="162100"/>
                </a:lnTo>
                <a:lnTo>
                  <a:pt x="1682532" y="101169"/>
                </a:lnTo>
                <a:close/>
              </a:path>
              <a:path w="4714240" h="523875">
                <a:moveTo>
                  <a:pt x="1373496" y="101169"/>
                </a:moveTo>
                <a:lnTo>
                  <a:pt x="1304517" y="101169"/>
                </a:lnTo>
                <a:lnTo>
                  <a:pt x="1207372" y="328225"/>
                </a:lnTo>
                <a:lnTo>
                  <a:pt x="1275118" y="328225"/>
                </a:lnTo>
                <a:lnTo>
                  <a:pt x="1373496" y="101169"/>
                </a:lnTo>
                <a:close/>
              </a:path>
              <a:path w="4714240" h="523875">
                <a:moveTo>
                  <a:pt x="1851154" y="101169"/>
                </a:moveTo>
                <a:lnTo>
                  <a:pt x="1779301" y="101169"/>
                </a:lnTo>
                <a:lnTo>
                  <a:pt x="1779301" y="408126"/>
                </a:lnTo>
                <a:lnTo>
                  <a:pt x="1923007" y="408701"/>
                </a:lnTo>
                <a:lnTo>
                  <a:pt x="1952575" y="407228"/>
                </a:lnTo>
                <a:lnTo>
                  <a:pt x="2001148" y="393719"/>
                </a:lnTo>
                <a:lnTo>
                  <a:pt x="2035242" y="366451"/>
                </a:lnTo>
                <a:lnTo>
                  <a:pt x="2041572" y="355817"/>
                </a:lnTo>
                <a:lnTo>
                  <a:pt x="1916684" y="355817"/>
                </a:lnTo>
                <a:lnTo>
                  <a:pt x="1851154" y="355242"/>
                </a:lnTo>
                <a:lnTo>
                  <a:pt x="1851154" y="251198"/>
                </a:lnTo>
                <a:lnTo>
                  <a:pt x="2041327" y="251198"/>
                </a:lnTo>
                <a:lnTo>
                  <a:pt x="2036859" y="243366"/>
                </a:lnTo>
                <a:lnTo>
                  <a:pt x="2005782" y="217212"/>
                </a:lnTo>
                <a:lnTo>
                  <a:pt x="1960946" y="203991"/>
                </a:lnTo>
                <a:lnTo>
                  <a:pt x="1851154" y="201763"/>
                </a:lnTo>
                <a:lnTo>
                  <a:pt x="1851154" y="101169"/>
                </a:lnTo>
                <a:close/>
              </a:path>
              <a:path w="4714240" h="523875">
                <a:moveTo>
                  <a:pt x="2224827" y="162100"/>
                </a:moveTo>
                <a:lnTo>
                  <a:pt x="2152973" y="162100"/>
                </a:lnTo>
                <a:lnTo>
                  <a:pt x="2152973" y="408126"/>
                </a:lnTo>
                <a:lnTo>
                  <a:pt x="2224827" y="408126"/>
                </a:lnTo>
                <a:lnTo>
                  <a:pt x="2224827" y="162100"/>
                </a:lnTo>
                <a:close/>
              </a:path>
              <a:path w="4714240" h="523875">
                <a:moveTo>
                  <a:pt x="2041327" y="251198"/>
                </a:moveTo>
                <a:lnTo>
                  <a:pt x="1851154" y="251198"/>
                </a:lnTo>
                <a:lnTo>
                  <a:pt x="1916684" y="251773"/>
                </a:lnTo>
                <a:lnTo>
                  <a:pt x="1932025" y="252779"/>
                </a:lnTo>
                <a:lnTo>
                  <a:pt x="1972586" y="271317"/>
                </a:lnTo>
                <a:lnTo>
                  <a:pt x="1981639" y="302358"/>
                </a:lnTo>
                <a:lnTo>
                  <a:pt x="1980597" y="314788"/>
                </a:lnTo>
                <a:lnTo>
                  <a:pt x="1955700" y="348595"/>
                </a:lnTo>
                <a:lnTo>
                  <a:pt x="1916684" y="355817"/>
                </a:lnTo>
                <a:lnTo>
                  <a:pt x="2041572" y="355817"/>
                </a:lnTo>
                <a:lnTo>
                  <a:pt x="2046020" y="348344"/>
                </a:lnTo>
                <a:lnTo>
                  <a:pt x="2052487" y="327363"/>
                </a:lnTo>
                <a:lnTo>
                  <a:pt x="2054642" y="303508"/>
                </a:lnTo>
                <a:lnTo>
                  <a:pt x="2052666" y="280730"/>
                </a:lnTo>
                <a:lnTo>
                  <a:pt x="2046738" y="260683"/>
                </a:lnTo>
                <a:lnTo>
                  <a:pt x="2041327" y="251198"/>
                </a:lnTo>
                <a:close/>
              </a:path>
              <a:path w="4714240" h="523875">
                <a:moveTo>
                  <a:pt x="2332319" y="101169"/>
                </a:moveTo>
                <a:lnTo>
                  <a:pt x="2044906" y="101169"/>
                </a:lnTo>
                <a:lnTo>
                  <a:pt x="2044906" y="162100"/>
                </a:lnTo>
                <a:lnTo>
                  <a:pt x="2332319" y="162100"/>
                </a:lnTo>
                <a:lnTo>
                  <a:pt x="2332319" y="101169"/>
                </a:lnTo>
                <a:close/>
              </a:path>
              <a:path w="4714240" h="523875">
                <a:moveTo>
                  <a:pt x="2622618" y="157502"/>
                </a:moveTo>
                <a:lnTo>
                  <a:pt x="2490207" y="157502"/>
                </a:lnTo>
                <a:lnTo>
                  <a:pt x="2507991" y="158580"/>
                </a:lnTo>
                <a:lnTo>
                  <a:pt x="2523404" y="161813"/>
                </a:lnTo>
                <a:lnTo>
                  <a:pt x="2555666" y="184303"/>
                </a:lnTo>
                <a:lnTo>
                  <a:pt x="2566659" y="224182"/>
                </a:lnTo>
                <a:lnTo>
                  <a:pt x="2566659" y="228780"/>
                </a:lnTo>
                <a:lnTo>
                  <a:pt x="2487333" y="228780"/>
                </a:lnTo>
                <a:lnTo>
                  <a:pt x="2456472" y="230361"/>
                </a:lnTo>
                <a:lnTo>
                  <a:pt x="2407900" y="243007"/>
                </a:lnTo>
                <a:lnTo>
                  <a:pt x="2376859" y="267473"/>
                </a:lnTo>
                <a:lnTo>
                  <a:pt x="2359722" y="320177"/>
                </a:lnTo>
                <a:lnTo>
                  <a:pt x="2360584" y="333075"/>
                </a:lnTo>
                <a:lnTo>
                  <a:pt x="2381422" y="377696"/>
                </a:lnTo>
                <a:lnTo>
                  <a:pt x="2413756" y="400653"/>
                </a:lnTo>
                <a:lnTo>
                  <a:pt x="2457406" y="411431"/>
                </a:lnTo>
                <a:lnTo>
                  <a:pt x="2474112" y="412150"/>
                </a:lnTo>
                <a:lnTo>
                  <a:pt x="2490710" y="411503"/>
                </a:lnTo>
                <a:lnTo>
                  <a:pt x="2532744" y="401803"/>
                </a:lnTo>
                <a:lnTo>
                  <a:pt x="2570683" y="370762"/>
                </a:lnTo>
                <a:lnTo>
                  <a:pt x="2638513" y="370762"/>
                </a:lnTo>
                <a:lnTo>
                  <a:pt x="2638513" y="359840"/>
                </a:lnTo>
                <a:lnTo>
                  <a:pt x="2489058" y="359840"/>
                </a:lnTo>
                <a:lnTo>
                  <a:pt x="2476016" y="359122"/>
                </a:lnTo>
                <a:lnTo>
                  <a:pt x="2439156" y="342093"/>
                </a:lnTo>
                <a:lnTo>
                  <a:pt x="2430425" y="317303"/>
                </a:lnTo>
                <a:lnTo>
                  <a:pt x="2434306" y="299448"/>
                </a:lnTo>
                <a:lnTo>
                  <a:pt x="2445946" y="286694"/>
                </a:lnTo>
                <a:lnTo>
                  <a:pt x="2465346" y="279041"/>
                </a:lnTo>
                <a:lnTo>
                  <a:pt x="2492507" y="276491"/>
                </a:lnTo>
                <a:lnTo>
                  <a:pt x="2638513" y="276491"/>
                </a:lnTo>
                <a:lnTo>
                  <a:pt x="2638513" y="228205"/>
                </a:lnTo>
                <a:lnTo>
                  <a:pt x="2636249" y="197524"/>
                </a:lnTo>
                <a:lnTo>
                  <a:pt x="2629459" y="171010"/>
                </a:lnTo>
                <a:lnTo>
                  <a:pt x="2622618" y="157502"/>
                </a:lnTo>
                <a:close/>
              </a:path>
              <a:path w="4714240" h="523875">
                <a:moveTo>
                  <a:pt x="2638513" y="370762"/>
                </a:moveTo>
                <a:lnTo>
                  <a:pt x="2570683" y="370762"/>
                </a:lnTo>
                <a:lnTo>
                  <a:pt x="2570683" y="408126"/>
                </a:lnTo>
                <a:lnTo>
                  <a:pt x="2638513" y="408126"/>
                </a:lnTo>
                <a:lnTo>
                  <a:pt x="2638513" y="370762"/>
                </a:lnTo>
                <a:close/>
              </a:path>
              <a:path w="4714240" h="523875">
                <a:moveTo>
                  <a:pt x="2638513" y="276491"/>
                </a:moveTo>
                <a:lnTo>
                  <a:pt x="2566659" y="276491"/>
                </a:lnTo>
                <a:lnTo>
                  <a:pt x="2566659" y="312130"/>
                </a:lnTo>
                <a:lnTo>
                  <a:pt x="2561558" y="322980"/>
                </a:lnTo>
                <a:lnTo>
                  <a:pt x="2526026" y="353050"/>
                </a:lnTo>
                <a:lnTo>
                  <a:pt x="2489058" y="359840"/>
                </a:lnTo>
                <a:lnTo>
                  <a:pt x="2638513" y="359840"/>
                </a:lnTo>
                <a:lnTo>
                  <a:pt x="2638513" y="276491"/>
                </a:lnTo>
                <a:close/>
              </a:path>
              <a:path w="4714240" h="523875">
                <a:moveTo>
                  <a:pt x="2498830" y="97720"/>
                </a:moveTo>
                <a:lnTo>
                  <a:pt x="2444185" y="103217"/>
                </a:lnTo>
                <a:lnTo>
                  <a:pt x="2395505" y="119420"/>
                </a:lnTo>
                <a:lnTo>
                  <a:pt x="2368919" y="135658"/>
                </a:lnTo>
                <a:lnTo>
                  <a:pt x="2397086" y="187968"/>
                </a:lnTo>
                <a:lnTo>
                  <a:pt x="2406175" y="181177"/>
                </a:lnTo>
                <a:lnTo>
                  <a:pt x="2416199" y="175178"/>
                </a:lnTo>
                <a:lnTo>
                  <a:pt x="2464484" y="159514"/>
                </a:lnTo>
                <a:lnTo>
                  <a:pt x="2490207" y="157502"/>
                </a:lnTo>
                <a:lnTo>
                  <a:pt x="2622618" y="157502"/>
                </a:lnTo>
                <a:lnTo>
                  <a:pt x="2618142" y="148664"/>
                </a:lnTo>
                <a:lnTo>
                  <a:pt x="2602298" y="130485"/>
                </a:lnTo>
                <a:lnTo>
                  <a:pt x="2582467" y="116150"/>
                </a:lnTo>
                <a:lnTo>
                  <a:pt x="2558612" y="105911"/>
                </a:lnTo>
                <a:lnTo>
                  <a:pt x="2530733" y="99768"/>
                </a:lnTo>
                <a:lnTo>
                  <a:pt x="2498830" y="97720"/>
                </a:lnTo>
                <a:close/>
              </a:path>
              <a:path w="4714240" h="523875">
                <a:moveTo>
                  <a:pt x="2863085" y="162100"/>
                </a:moveTo>
                <a:lnTo>
                  <a:pt x="2791232" y="162100"/>
                </a:lnTo>
                <a:lnTo>
                  <a:pt x="2791232" y="408126"/>
                </a:lnTo>
                <a:lnTo>
                  <a:pt x="2863085" y="408126"/>
                </a:lnTo>
                <a:lnTo>
                  <a:pt x="2863085" y="162100"/>
                </a:lnTo>
                <a:close/>
              </a:path>
              <a:path w="4714240" h="523875">
                <a:moveTo>
                  <a:pt x="2970578" y="101169"/>
                </a:moveTo>
                <a:lnTo>
                  <a:pt x="2683165" y="101169"/>
                </a:lnTo>
                <a:lnTo>
                  <a:pt x="2683165" y="162100"/>
                </a:lnTo>
                <a:lnTo>
                  <a:pt x="2970578" y="162100"/>
                </a:lnTo>
                <a:lnTo>
                  <a:pt x="2970578" y="101169"/>
                </a:lnTo>
                <a:close/>
              </a:path>
              <a:path w="4714240" h="523875">
                <a:moveTo>
                  <a:pt x="3094551" y="101169"/>
                </a:moveTo>
                <a:lnTo>
                  <a:pt x="3022698" y="101169"/>
                </a:lnTo>
                <a:lnTo>
                  <a:pt x="3022698" y="408126"/>
                </a:lnTo>
                <a:lnTo>
                  <a:pt x="3161806" y="408701"/>
                </a:lnTo>
                <a:lnTo>
                  <a:pt x="3191338" y="407228"/>
                </a:lnTo>
                <a:lnTo>
                  <a:pt x="3239623" y="393719"/>
                </a:lnTo>
                <a:lnTo>
                  <a:pt x="3273466" y="366451"/>
                </a:lnTo>
                <a:lnTo>
                  <a:pt x="3279796" y="355817"/>
                </a:lnTo>
                <a:lnTo>
                  <a:pt x="3155483" y="355817"/>
                </a:lnTo>
                <a:lnTo>
                  <a:pt x="3094551" y="355242"/>
                </a:lnTo>
                <a:lnTo>
                  <a:pt x="3094551" y="251198"/>
                </a:lnTo>
                <a:lnTo>
                  <a:pt x="3279793" y="251198"/>
                </a:lnTo>
                <a:lnTo>
                  <a:pt x="3275406" y="243366"/>
                </a:lnTo>
                <a:lnTo>
                  <a:pt x="3244581" y="217212"/>
                </a:lnTo>
                <a:lnTo>
                  <a:pt x="3199745" y="203991"/>
                </a:lnTo>
                <a:lnTo>
                  <a:pt x="3094551" y="201763"/>
                </a:lnTo>
                <a:lnTo>
                  <a:pt x="3094551" y="101169"/>
                </a:lnTo>
                <a:close/>
              </a:path>
              <a:path w="4714240" h="523875">
                <a:moveTo>
                  <a:pt x="3279793" y="251198"/>
                </a:moveTo>
                <a:lnTo>
                  <a:pt x="3094551" y="251198"/>
                </a:lnTo>
                <a:lnTo>
                  <a:pt x="3155483" y="251773"/>
                </a:lnTo>
                <a:lnTo>
                  <a:pt x="3170823" y="252779"/>
                </a:lnTo>
                <a:lnTo>
                  <a:pt x="3211385" y="271317"/>
                </a:lnTo>
                <a:lnTo>
                  <a:pt x="3220438" y="302358"/>
                </a:lnTo>
                <a:lnTo>
                  <a:pt x="3219396" y="314788"/>
                </a:lnTo>
                <a:lnTo>
                  <a:pt x="3194499" y="348595"/>
                </a:lnTo>
                <a:lnTo>
                  <a:pt x="3155483" y="355817"/>
                </a:lnTo>
                <a:lnTo>
                  <a:pt x="3279796" y="355817"/>
                </a:lnTo>
                <a:lnTo>
                  <a:pt x="3284244" y="348344"/>
                </a:lnTo>
                <a:lnTo>
                  <a:pt x="3290711" y="327363"/>
                </a:lnTo>
                <a:lnTo>
                  <a:pt x="3292866" y="303508"/>
                </a:lnTo>
                <a:lnTo>
                  <a:pt x="3290926" y="280730"/>
                </a:lnTo>
                <a:lnTo>
                  <a:pt x="3285106" y="260683"/>
                </a:lnTo>
                <a:lnTo>
                  <a:pt x="3279793" y="251198"/>
                </a:lnTo>
                <a:close/>
              </a:path>
              <a:path w="4714240" h="523875">
                <a:moveTo>
                  <a:pt x="3404382" y="101169"/>
                </a:moveTo>
                <a:lnTo>
                  <a:pt x="3332529" y="101169"/>
                </a:lnTo>
                <a:lnTo>
                  <a:pt x="3332529" y="408126"/>
                </a:lnTo>
                <a:lnTo>
                  <a:pt x="3404382" y="408126"/>
                </a:lnTo>
                <a:lnTo>
                  <a:pt x="3404382" y="101169"/>
                </a:lnTo>
                <a:close/>
              </a:path>
              <a:path w="4714240" h="523875">
                <a:moveTo>
                  <a:pt x="3961618" y="5748"/>
                </a:moveTo>
                <a:lnTo>
                  <a:pt x="3667882" y="5748"/>
                </a:lnTo>
                <a:lnTo>
                  <a:pt x="3667882" y="408126"/>
                </a:lnTo>
                <a:lnTo>
                  <a:pt x="3969665" y="408126"/>
                </a:lnTo>
                <a:lnTo>
                  <a:pt x="3969665" y="345470"/>
                </a:lnTo>
                <a:lnTo>
                  <a:pt x="3742609" y="345470"/>
                </a:lnTo>
                <a:lnTo>
                  <a:pt x="3742609" y="234528"/>
                </a:lnTo>
                <a:lnTo>
                  <a:pt x="3936900" y="234528"/>
                </a:lnTo>
                <a:lnTo>
                  <a:pt x="3936900" y="173022"/>
                </a:lnTo>
                <a:lnTo>
                  <a:pt x="3742609" y="173022"/>
                </a:lnTo>
                <a:lnTo>
                  <a:pt x="3742609" y="68404"/>
                </a:lnTo>
                <a:lnTo>
                  <a:pt x="3961618" y="68404"/>
                </a:lnTo>
                <a:lnTo>
                  <a:pt x="3961618" y="5748"/>
                </a:lnTo>
                <a:close/>
              </a:path>
              <a:path w="4714240" h="523875">
                <a:moveTo>
                  <a:pt x="4326587" y="5748"/>
                </a:moveTo>
                <a:lnTo>
                  <a:pt x="4053545" y="5748"/>
                </a:lnTo>
                <a:lnTo>
                  <a:pt x="4053545" y="408126"/>
                </a:lnTo>
                <a:lnTo>
                  <a:pt x="4127122" y="408126"/>
                </a:lnTo>
                <a:lnTo>
                  <a:pt x="4126548" y="68979"/>
                </a:lnTo>
                <a:lnTo>
                  <a:pt x="4326012" y="68979"/>
                </a:lnTo>
                <a:lnTo>
                  <a:pt x="4326587" y="5748"/>
                </a:lnTo>
                <a:close/>
              </a:path>
              <a:path w="4714240" h="523875">
                <a:moveTo>
                  <a:pt x="4393819" y="300633"/>
                </a:moveTo>
                <a:lnTo>
                  <a:pt x="4346683" y="346619"/>
                </a:lnTo>
                <a:lnTo>
                  <a:pt x="4361342" y="362032"/>
                </a:lnTo>
                <a:lnTo>
                  <a:pt x="4377724" y="375504"/>
                </a:lnTo>
                <a:lnTo>
                  <a:pt x="4415663" y="396629"/>
                </a:lnTo>
                <a:lnTo>
                  <a:pt x="4459924" y="409563"/>
                </a:lnTo>
                <a:lnTo>
                  <a:pt x="4508784" y="413874"/>
                </a:lnTo>
                <a:lnTo>
                  <a:pt x="4537346" y="412221"/>
                </a:lnTo>
                <a:lnTo>
                  <a:pt x="4589943" y="399000"/>
                </a:lnTo>
                <a:lnTo>
                  <a:pt x="4636252" y="372666"/>
                </a:lnTo>
                <a:lnTo>
                  <a:pt x="4662023" y="348344"/>
                </a:lnTo>
                <a:lnTo>
                  <a:pt x="4504761" y="348344"/>
                </a:lnTo>
                <a:lnTo>
                  <a:pt x="4472822" y="345362"/>
                </a:lnTo>
                <a:lnTo>
                  <a:pt x="4443685" y="336416"/>
                </a:lnTo>
                <a:lnTo>
                  <a:pt x="4417351" y="321507"/>
                </a:lnTo>
                <a:lnTo>
                  <a:pt x="4393819" y="300633"/>
                </a:lnTo>
                <a:close/>
              </a:path>
              <a:path w="4714240" h="523875">
                <a:moveTo>
                  <a:pt x="4661931" y="65530"/>
                </a:moveTo>
                <a:lnTo>
                  <a:pt x="4504761" y="65530"/>
                </a:lnTo>
                <a:lnTo>
                  <a:pt x="4528831" y="67398"/>
                </a:lnTo>
                <a:lnTo>
                  <a:pt x="4551034" y="73002"/>
                </a:lnTo>
                <a:lnTo>
                  <a:pt x="4589835" y="95421"/>
                </a:lnTo>
                <a:lnTo>
                  <a:pt x="4619007" y="130054"/>
                </a:lnTo>
                <a:lnTo>
                  <a:pt x="4635246" y="174172"/>
                </a:lnTo>
                <a:lnTo>
                  <a:pt x="4456475" y="174172"/>
                </a:lnTo>
                <a:lnTo>
                  <a:pt x="4456475" y="233379"/>
                </a:lnTo>
                <a:lnTo>
                  <a:pt x="4636396" y="233379"/>
                </a:lnTo>
                <a:lnTo>
                  <a:pt x="4630611" y="257989"/>
                </a:lnTo>
                <a:lnTo>
                  <a:pt x="4608481" y="299663"/>
                </a:lnTo>
                <a:lnTo>
                  <a:pt x="4573309" y="330560"/>
                </a:lnTo>
                <a:lnTo>
                  <a:pt x="4529622" y="346368"/>
                </a:lnTo>
                <a:lnTo>
                  <a:pt x="4504761" y="348344"/>
                </a:lnTo>
                <a:lnTo>
                  <a:pt x="4662023" y="348344"/>
                </a:lnTo>
                <a:lnTo>
                  <a:pt x="4687555" y="313280"/>
                </a:lnTo>
                <a:lnTo>
                  <a:pt x="4707387" y="263126"/>
                </a:lnTo>
                <a:lnTo>
                  <a:pt x="4713997" y="206937"/>
                </a:lnTo>
                <a:lnTo>
                  <a:pt x="4712345" y="178088"/>
                </a:lnTo>
                <a:lnTo>
                  <a:pt x="4707387" y="150748"/>
                </a:lnTo>
                <a:lnTo>
                  <a:pt x="4699123" y="124916"/>
                </a:lnTo>
                <a:lnTo>
                  <a:pt x="4687555" y="100594"/>
                </a:lnTo>
                <a:lnTo>
                  <a:pt x="4673041" y="78320"/>
                </a:lnTo>
                <a:lnTo>
                  <a:pt x="4661931" y="65530"/>
                </a:lnTo>
                <a:close/>
              </a:path>
              <a:path w="4714240" h="523875">
                <a:moveTo>
                  <a:pt x="4508784" y="0"/>
                </a:moveTo>
                <a:lnTo>
                  <a:pt x="4459924" y="4311"/>
                </a:lnTo>
                <a:lnTo>
                  <a:pt x="4415663" y="17244"/>
                </a:lnTo>
                <a:lnTo>
                  <a:pt x="4377724" y="38369"/>
                </a:lnTo>
                <a:lnTo>
                  <a:pt x="4346683" y="67254"/>
                </a:lnTo>
                <a:lnTo>
                  <a:pt x="4393819" y="113240"/>
                </a:lnTo>
                <a:lnTo>
                  <a:pt x="4417351" y="92367"/>
                </a:lnTo>
                <a:lnTo>
                  <a:pt x="4443685" y="77457"/>
                </a:lnTo>
                <a:lnTo>
                  <a:pt x="4472822" y="68512"/>
                </a:lnTo>
                <a:lnTo>
                  <a:pt x="4504761" y="65530"/>
                </a:lnTo>
                <a:lnTo>
                  <a:pt x="4661931" y="65530"/>
                </a:lnTo>
                <a:lnTo>
                  <a:pt x="4655940" y="58632"/>
                </a:lnTo>
                <a:lnTo>
                  <a:pt x="4613977" y="27016"/>
                </a:lnTo>
                <a:lnTo>
                  <a:pt x="4564399" y="6754"/>
                </a:lnTo>
                <a:lnTo>
                  <a:pt x="4537346" y="1688"/>
                </a:lnTo>
                <a:lnTo>
                  <a:pt x="4508784" y="0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" name="object 3"/>
          <p:cNvGrpSpPr/>
          <p:nvPr/>
        </p:nvGrpSpPr>
        <p:grpSpPr>
          <a:xfrm>
            <a:off x="286157" y="717500"/>
            <a:ext cx="7332400" cy="3505243"/>
            <a:chOff x="471189" y="1183210"/>
            <a:chExt cx="12091670" cy="5780405"/>
          </a:xfrm>
        </p:grpSpPr>
        <p:sp>
          <p:nvSpPr>
            <p:cNvPr id="4" name="object 4"/>
            <p:cNvSpPr/>
            <p:nvPr/>
          </p:nvSpPr>
          <p:spPr>
            <a:xfrm>
              <a:off x="471182" y="1183214"/>
              <a:ext cx="12091670" cy="5756275"/>
            </a:xfrm>
            <a:custGeom>
              <a:avLst/>
              <a:gdLst/>
              <a:ahLst/>
              <a:cxnLst/>
              <a:rect l="l" t="t" r="r" b="b"/>
              <a:pathLst>
                <a:path w="12091670" h="5756275">
                  <a:moveTo>
                    <a:pt x="12091480" y="0"/>
                  </a:moveTo>
                  <a:lnTo>
                    <a:pt x="12043702" y="0"/>
                  </a:lnTo>
                  <a:lnTo>
                    <a:pt x="3807282" y="0"/>
                  </a:lnTo>
                  <a:lnTo>
                    <a:pt x="3807282" y="23850"/>
                  </a:lnTo>
                  <a:lnTo>
                    <a:pt x="3807282" y="1433004"/>
                  </a:lnTo>
                  <a:lnTo>
                    <a:pt x="6470409" y="1433004"/>
                  </a:lnTo>
                  <a:lnTo>
                    <a:pt x="6470409" y="1385239"/>
                  </a:lnTo>
                  <a:lnTo>
                    <a:pt x="6470409" y="71615"/>
                  </a:lnTo>
                  <a:lnTo>
                    <a:pt x="6470409" y="47764"/>
                  </a:lnTo>
                  <a:lnTo>
                    <a:pt x="6518173" y="47764"/>
                  </a:lnTo>
                  <a:lnTo>
                    <a:pt x="6518173" y="71615"/>
                  </a:lnTo>
                  <a:lnTo>
                    <a:pt x="6518173" y="1385239"/>
                  </a:lnTo>
                  <a:lnTo>
                    <a:pt x="6518173" y="1433004"/>
                  </a:lnTo>
                  <a:lnTo>
                    <a:pt x="9255722" y="1433004"/>
                  </a:lnTo>
                  <a:lnTo>
                    <a:pt x="9255722" y="1385239"/>
                  </a:lnTo>
                  <a:lnTo>
                    <a:pt x="9255722" y="71615"/>
                  </a:lnTo>
                  <a:lnTo>
                    <a:pt x="9255722" y="47764"/>
                  </a:lnTo>
                  <a:lnTo>
                    <a:pt x="9255722" y="24295"/>
                  </a:lnTo>
                  <a:lnTo>
                    <a:pt x="9303487" y="24295"/>
                  </a:lnTo>
                  <a:lnTo>
                    <a:pt x="9303487" y="47764"/>
                  </a:lnTo>
                  <a:lnTo>
                    <a:pt x="9303487" y="71615"/>
                  </a:lnTo>
                  <a:lnTo>
                    <a:pt x="9303487" y="1385239"/>
                  </a:lnTo>
                  <a:lnTo>
                    <a:pt x="9303487" y="1433004"/>
                  </a:lnTo>
                  <a:lnTo>
                    <a:pt x="12043702" y="1433004"/>
                  </a:lnTo>
                  <a:lnTo>
                    <a:pt x="12043702" y="5708307"/>
                  </a:lnTo>
                  <a:lnTo>
                    <a:pt x="47764" y="5708307"/>
                  </a:lnTo>
                  <a:lnTo>
                    <a:pt x="47764" y="5707824"/>
                  </a:lnTo>
                  <a:lnTo>
                    <a:pt x="47764" y="1433004"/>
                  </a:lnTo>
                  <a:lnTo>
                    <a:pt x="3759517" y="1433004"/>
                  </a:lnTo>
                  <a:lnTo>
                    <a:pt x="3759517" y="1385239"/>
                  </a:lnTo>
                  <a:lnTo>
                    <a:pt x="3759517" y="71615"/>
                  </a:lnTo>
                  <a:lnTo>
                    <a:pt x="3759517" y="47764"/>
                  </a:lnTo>
                  <a:lnTo>
                    <a:pt x="3759517" y="23850"/>
                  </a:lnTo>
                  <a:lnTo>
                    <a:pt x="3759517" y="0"/>
                  </a:lnTo>
                  <a:lnTo>
                    <a:pt x="47764" y="0"/>
                  </a:lnTo>
                  <a:lnTo>
                    <a:pt x="47764" y="444"/>
                  </a:lnTo>
                  <a:lnTo>
                    <a:pt x="0" y="444"/>
                  </a:lnTo>
                  <a:lnTo>
                    <a:pt x="0" y="23304"/>
                  </a:lnTo>
                  <a:lnTo>
                    <a:pt x="0" y="5756084"/>
                  </a:lnTo>
                  <a:lnTo>
                    <a:pt x="47764" y="5756084"/>
                  </a:lnTo>
                  <a:lnTo>
                    <a:pt x="12043702" y="5756072"/>
                  </a:lnTo>
                  <a:lnTo>
                    <a:pt x="12091480" y="5756072"/>
                  </a:lnTo>
                  <a:lnTo>
                    <a:pt x="12091480" y="1433004"/>
                  </a:lnTo>
                  <a:lnTo>
                    <a:pt x="12091480" y="23850"/>
                  </a:lnTo>
                  <a:lnTo>
                    <a:pt x="12091480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517744" y="1785435"/>
              <a:ext cx="1692910" cy="320675"/>
            </a:xfrm>
            <a:custGeom>
              <a:avLst/>
              <a:gdLst/>
              <a:ahLst/>
              <a:cxnLst/>
              <a:rect l="l" t="t" r="r" b="b"/>
              <a:pathLst>
                <a:path w="1692910" h="320675">
                  <a:moveTo>
                    <a:pt x="228570" y="0"/>
                  </a:moveTo>
                  <a:lnTo>
                    <a:pt x="0" y="0"/>
                  </a:lnTo>
                  <a:lnTo>
                    <a:pt x="0" y="250783"/>
                  </a:lnTo>
                  <a:lnTo>
                    <a:pt x="57680" y="250783"/>
                  </a:lnTo>
                  <a:lnTo>
                    <a:pt x="57680" y="47290"/>
                  </a:lnTo>
                  <a:lnTo>
                    <a:pt x="228570" y="47290"/>
                  </a:lnTo>
                  <a:lnTo>
                    <a:pt x="228570" y="0"/>
                  </a:lnTo>
                  <a:close/>
                </a:path>
                <a:path w="1692910" h="320675">
                  <a:moveTo>
                    <a:pt x="228570" y="47290"/>
                  </a:moveTo>
                  <a:lnTo>
                    <a:pt x="170890" y="47290"/>
                  </a:lnTo>
                  <a:lnTo>
                    <a:pt x="170890" y="250783"/>
                  </a:lnTo>
                  <a:lnTo>
                    <a:pt x="228570" y="250783"/>
                  </a:lnTo>
                  <a:lnTo>
                    <a:pt x="228570" y="47290"/>
                  </a:lnTo>
                  <a:close/>
                </a:path>
                <a:path w="1692910" h="320675">
                  <a:moveTo>
                    <a:pt x="339461" y="58038"/>
                  </a:moveTo>
                  <a:lnTo>
                    <a:pt x="286080" y="58038"/>
                  </a:lnTo>
                  <a:lnTo>
                    <a:pt x="286080" y="320285"/>
                  </a:lnTo>
                  <a:lnTo>
                    <a:pt x="341969" y="320285"/>
                  </a:lnTo>
                  <a:lnTo>
                    <a:pt x="341969" y="230362"/>
                  </a:lnTo>
                  <a:lnTo>
                    <a:pt x="464097" y="230362"/>
                  </a:lnTo>
                  <a:lnTo>
                    <a:pt x="468524" y="226510"/>
                  </a:lnTo>
                  <a:lnTo>
                    <a:pt x="476608" y="217218"/>
                  </a:lnTo>
                  <a:lnTo>
                    <a:pt x="482778" y="207791"/>
                  </a:lnTo>
                  <a:lnTo>
                    <a:pt x="390334" y="207791"/>
                  </a:lnTo>
                  <a:lnTo>
                    <a:pt x="380056" y="206896"/>
                  </a:lnTo>
                  <a:lnTo>
                    <a:pt x="344656" y="176354"/>
                  </a:lnTo>
                  <a:lnTo>
                    <a:pt x="341252" y="154410"/>
                  </a:lnTo>
                  <a:lnTo>
                    <a:pt x="342103" y="142856"/>
                  </a:lnTo>
                  <a:lnTo>
                    <a:pt x="362322" y="109292"/>
                  </a:lnTo>
                  <a:lnTo>
                    <a:pt x="390334" y="101029"/>
                  </a:lnTo>
                  <a:lnTo>
                    <a:pt x="482556" y="101029"/>
                  </a:lnTo>
                  <a:lnTo>
                    <a:pt x="476608" y="91826"/>
                  </a:lnTo>
                  <a:lnTo>
                    <a:pt x="468524" y="82489"/>
                  </a:lnTo>
                  <a:lnTo>
                    <a:pt x="465936" y="80250"/>
                  </a:lnTo>
                  <a:lnTo>
                    <a:pt x="339461" y="80250"/>
                  </a:lnTo>
                  <a:lnTo>
                    <a:pt x="339461" y="58038"/>
                  </a:lnTo>
                  <a:close/>
                </a:path>
                <a:path w="1692910" h="320675">
                  <a:moveTo>
                    <a:pt x="464097" y="230362"/>
                  </a:moveTo>
                  <a:lnTo>
                    <a:pt x="341969" y="230362"/>
                  </a:lnTo>
                  <a:lnTo>
                    <a:pt x="353523" y="240550"/>
                  </a:lnTo>
                  <a:lnTo>
                    <a:pt x="367047" y="247827"/>
                  </a:lnTo>
                  <a:lnTo>
                    <a:pt x="382542" y="252193"/>
                  </a:lnTo>
                  <a:lnTo>
                    <a:pt x="400007" y="253649"/>
                  </a:lnTo>
                  <a:lnTo>
                    <a:pt x="413128" y="252887"/>
                  </a:lnTo>
                  <a:lnTo>
                    <a:pt x="459232" y="234594"/>
                  </a:lnTo>
                  <a:lnTo>
                    <a:pt x="464097" y="230362"/>
                  </a:lnTo>
                  <a:close/>
                </a:path>
                <a:path w="1692910" h="320675">
                  <a:moveTo>
                    <a:pt x="482556" y="101029"/>
                  </a:moveTo>
                  <a:lnTo>
                    <a:pt x="390334" y="101029"/>
                  </a:lnTo>
                  <a:lnTo>
                    <a:pt x="400589" y="101947"/>
                  </a:lnTo>
                  <a:lnTo>
                    <a:pt x="409859" y="104701"/>
                  </a:lnTo>
                  <a:lnTo>
                    <a:pt x="435923" y="132556"/>
                  </a:lnTo>
                  <a:lnTo>
                    <a:pt x="439416" y="154410"/>
                  </a:lnTo>
                  <a:lnTo>
                    <a:pt x="438542" y="165987"/>
                  </a:lnTo>
                  <a:lnTo>
                    <a:pt x="418144" y="199730"/>
                  </a:lnTo>
                  <a:lnTo>
                    <a:pt x="390334" y="207791"/>
                  </a:lnTo>
                  <a:lnTo>
                    <a:pt x="482778" y="207791"/>
                  </a:lnTo>
                  <a:lnTo>
                    <a:pt x="495237" y="168830"/>
                  </a:lnTo>
                  <a:lnTo>
                    <a:pt x="496021" y="154410"/>
                  </a:lnTo>
                  <a:lnTo>
                    <a:pt x="495237" y="140013"/>
                  </a:lnTo>
                  <a:lnTo>
                    <a:pt x="492886" y="126555"/>
                  </a:lnTo>
                  <a:lnTo>
                    <a:pt x="488968" y="114039"/>
                  </a:lnTo>
                  <a:lnTo>
                    <a:pt x="483482" y="102462"/>
                  </a:lnTo>
                  <a:lnTo>
                    <a:pt x="482556" y="101029"/>
                  </a:lnTo>
                  <a:close/>
                </a:path>
                <a:path w="1692910" h="320675">
                  <a:moveTo>
                    <a:pt x="400007" y="55172"/>
                  </a:moveTo>
                  <a:lnTo>
                    <a:pt x="381310" y="56739"/>
                  </a:lnTo>
                  <a:lnTo>
                    <a:pt x="364987" y="61441"/>
                  </a:lnTo>
                  <a:lnTo>
                    <a:pt x="351037" y="69278"/>
                  </a:lnTo>
                  <a:lnTo>
                    <a:pt x="339461" y="80250"/>
                  </a:lnTo>
                  <a:lnTo>
                    <a:pt x="465936" y="80250"/>
                  </a:lnTo>
                  <a:lnTo>
                    <a:pt x="425623" y="58307"/>
                  </a:lnTo>
                  <a:lnTo>
                    <a:pt x="400007" y="55172"/>
                  </a:lnTo>
                  <a:close/>
                </a:path>
                <a:path w="1692910" h="320675">
                  <a:moveTo>
                    <a:pt x="622249" y="55172"/>
                  </a:moveTo>
                  <a:lnTo>
                    <a:pt x="581744" y="62427"/>
                  </a:lnTo>
                  <a:lnTo>
                    <a:pt x="548716" y="83206"/>
                  </a:lnTo>
                  <a:lnTo>
                    <a:pt x="526885" y="115181"/>
                  </a:lnTo>
                  <a:lnTo>
                    <a:pt x="519428" y="154410"/>
                  </a:lnTo>
                  <a:lnTo>
                    <a:pt x="520279" y="168360"/>
                  </a:lnTo>
                  <a:lnTo>
                    <a:pt x="533042" y="205642"/>
                  </a:lnTo>
                  <a:lnTo>
                    <a:pt x="559912" y="234056"/>
                  </a:lnTo>
                  <a:lnTo>
                    <a:pt x="598694" y="250514"/>
                  </a:lnTo>
                  <a:lnTo>
                    <a:pt x="629415" y="253649"/>
                  </a:lnTo>
                  <a:lnTo>
                    <a:pt x="654000" y="251701"/>
                  </a:lnTo>
                  <a:lnTo>
                    <a:pt x="675451" y="245857"/>
                  </a:lnTo>
                  <a:lnTo>
                    <a:pt x="693767" y="236116"/>
                  </a:lnTo>
                  <a:lnTo>
                    <a:pt x="708949" y="222480"/>
                  </a:lnTo>
                  <a:lnTo>
                    <a:pt x="696394" y="208866"/>
                  </a:lnTo>
                  <a:lnTo>
                    <a:pt x="630848" y="208866"/>
                  </a:lnTo>
                  <a:lnTo>
                    <a:pt x="620369" y="208217"/>
                  </a:lnTo>
                  <a:lnTo>
                    <a:pt x="582303" y="186206"/>
                  </a:lnTo>
                  <a:lnTo>
                    <a:pt x="575675" y="170174"/>
                  </a:lnTo>
                  <a:lnTo>
                    <a:pt x="721488" y="170174"/>
                  </a:lnTo>
                  <a:lnTo>
                    <a:pt x="722204" y="160859"/>
                  </a:lnTo>
                  <a:lnTo>
                    <a:pt x="722563" y="155843"/>
                  </a:lnTo>
                  <a:lnTo>
                    <a:pt x="722522" y="154410"/>
                  </a:lnTo>
                  <a:lnTo>
                    <a:pt x="721734" y="140550"/>
                  </a:lnTo>
                  <a:lnTo>
                    <a:pt x="721191" y="137572"/>
                  </a:lnTo>
                  <a:lnTo>
                    <a:pt x="574959" y="137572"/>
                  </a:lnTo>
                  <a:lnTo>
                    <a:pt x="577019" y="128750"/>
                  </a:lnTo>
                  <a:lnTo>
                    <a:pt x="605142" y="100134"/>
                  </a:lnTo>
                  <a:lnTo>
                    <a:pt x="622608" y="97447"/>
                  </a:lnTo>
                  <a:lnTo>
                    <a:pt x="706019" y="97447"/>
                  </a:lnTo>
                  <a:lnTo>
                    <a:pt x="702231" y="91670"/>
                  </a:lnTo>
                  <a:lnTo>
                    <a:pt x="661681" y="62024"/>
                  </a:lnTo>
                  <a:lnTo>
                    <a:pt x="636065" y="55933"/>
                  </a:lnTo>
                  <a:lnTo>
                    <a:pt x="622249" y="55172"/>
                  </a:lnTo>
                  <a:close/>
                </a:path>
                <a:path w="1692910" h="320675">
                  <a:moveTo>
                    <a:pt x="679213" y="190236"/>
                  </a:moveTo>
                  <a:lnTo>
                    <a:pt x="644999" y="207791"/>
                  </a:lnTo>
                  <a:lnTo>
                    <a:pt x="630848" y="208866"/>
                  </a:lnTo>
                  <a:lnTo>
                    <a:pt x="696394" y="208866"/>
                  </a:lnTo>
                  <a:lnTo>
                    <a:pt x="679213" y="190236"/>
                  </a:lnTo>
                  <a:close/>
                </a:path>
                <a:path w="1692910" h="320675">
                  <a:moveTo>
                    <a:pt x="706019" y="97447"/>
                  </a:moveTo>
                  <a:lnTo>
                    <a:pt x="622608" y="97447"/>
                  </a:lnTo>
                  <a:lnTo>
                    <a:pt x="631564" y="98141"/>
                  </a:lnTo>
                  <a:lnTo>
                    <a:pt x="639804" y="100223"/>
                  </a:lnTo>
                  <a:lnTo>
                    <a:pt x="667838" y="128907"/>
                  </a:lnTo>
                  <a:lnTo>
                    <a:pt x="669898" y="137572"/>
                  </a:lnTo>
                  <a:lnTo>
                    <a:pt x="721191" y="137572"/>
                  </a:lnTo>
                  <a:lnTo>
                    <a:pt x="719249" y="126914"/>
                  </a:lnTo>
                  <a:lnTo>
                    <a:pt x="715106" y="114218"/>
                  </a:lnTo>
                  <a:lnTo>
                    <a:pt x="709307" y="102462"/>
                  </a:lnTo>
                  <a:lnTo>
                    <a:pt x="706019" y="97447"/>
                  </a:lnTo>
                  <a:close/>
                </a:path>
                <a:path w="1692910" h="320675">
                  <a:moveTo>
                    <a:pt x="979685" y="204925"/>
                  </a:moveTo>
                  <a:lnTo>
                    <a:pt x="740367" y="204925"/>
                  </a:lnTo>
                  <a:lnTo>
                    <a:pt x="740367" y="292341"/>
                  </a:lnTo>
                  <a:lnTo>
                    <a:pt x="792315" y="292341"/>
                  </a:lnTo>
                  <a:lnTo>
                    <a:pt x="792315" y="250783"/>
                  </a:lnTo>
                  <a:lnTo>
                    <a:pt x="979685" y="250783"/>
                  </a:lnTo>
                  <a:lnTo>
                    <a:pt x="979685" y="204925"/>
                  </a:lnTo>
                  <a:close/>
                </a:path>
                <a:path w="1692910" h="320675">
                  <a:moveTo>
                    <a:pt x="979685" y="250783"/>
                  </a:moveTo>
                  <a:lnTo>
                    <a:pt x="927738" y="250783"/>
                  </a:lnTo>
                  <a:lnTo>
                    <a:pt x="927738" y="292341"/>
                  </a:lnTo>
                  <a:lnTo>
                    <a:pt x="979685" y="292341"/>
                  </a:lnTo>
                  <a:lnTo>
                    <a:pt x="979685" y="250783"/>
                  </a:lnTo>
                  <a:close/>
                </a:path>
                <a:path w="1692910" h="320675">
                  <a:moveTo>
                    <a:pt x="952099" y="58038"/>
                  </a:moveTo>
                  <a:lnTo>
                    <a:pt x="784075" y="58038"/>
                  </a:lnTo>
                  <a:lnTo>
                    <a:pt x="781567" y="124675"/>
                  </a:lnTo>
                  <a:lnTo>
                    <a:pt x="780358" y="142744"/>
                  </a:lnTo>
                  <a:lnTo>
                    <a:pt x="772968" y="183788"/>
                  </a:lnTo>
                  <a:lnTo>
                    <a:pt x="748248" y="204925"/>
                  </a:lnTo>
                  <a:lnTo>
                    <a:pt x="814885" y="204925"/>
                  </a:lnTo>
                  <a:lnTo>
                    <a:pt x="829059" y="166636"/>
                  </a:lnTo>
                  <a:lnTo>
                    <a:pt x="832082" y="128615"/>
                  </a:lnTo>
                  <a:lnTo>
                    <a:pt x="833156" y="103895"/>
                  </a:lnTo>
                  <a:lnTo>
                    <a:pt x="952099" y="103895"/>
                  </a:lnTo>
                  <a:lnTo>
                    <a:pt x="952099" y="58038"/>
                  </a:lnTo>
                  <a:close/>
                </a:path>
                <a:path w="1692910" h="320675">
                  <a:moveTo>
                    <a:pt x="952099" y="103895"/>
                  </a:moveTo>
                  <a:lnTo>
                    <a:pt x="896210" y="103895"/>
                  </a:lnTo>
                  <a:lnTo>
                    <a:pt x="896210" y="204925"/>
                  </a:lnTo>
                  <a:lnTo>
                    <a:pt x="952099" y="204925"/>
                  </a:lnTo>
                  <a:lnTo>
                    <a:pt x="952099" y="103895"/>
                  </a:lnTo>
                  <a:close/>
                </a:path>
                <a:path w="1692910" h="320675">
                  <a:moveTo>
                    <a:pt x="1073253" y="58038"/>
                  </a:moveTo>
                  <a:lnTo>
                    <a:pt x="1014857" y="58038"/>
                  </a:lnTo>
                  <a:lnTo>
                    <a:pt x="1014857" y="250783"/>
                  </a:lnTo>
                  <a:lnTo>
                    <a:pt x="1065371" y="250783"/>
                  </a:lnTo>
                  <a:lnTo>
                    <a:pt x="1065371" y="135064"/>
                  </a:lnTo>
                  <a:lnTo>
                    <a:pt x="1115853" y="135064"/>
                  </a:lnTo>
                  <a:lnTo>
                    <a:pt x="1073253" y="58038"/>
                  </a:lnTo>
                  <a:close/>
                </a:path>
                <a:path w="1692910" h="320675">
                  <a:moveTo>
                    <a:pt x="1253030" y="135422"/>
                  </a:moveTo>
                  <a:lnTo>
                    <a:pt x="1202944" y="135422"/>
                  </a:lnTo>
                  <a:lnTo>
                    <a:pt x="1202944" y="250783"/>
                  </a:lnTo>
                  <a:lnTo>
                    <a:pt x="1253459" y="250783"/>
                  </a:lnTo>
                  <a:lnTo>
                    <a:pt x="1253030" y="135422"/>
                  </a:lnTo>
                  <a:close/>
                </a:path>
                <a:path w="1692910" h="320675">
                  <a:moveTo>
                    <a:pt x="1115853" y="135064"/>
                  </a:moveTo>
                  <a:lnTo>
                    <a:pt x="1065371" y="135064"/>
                  </a:lnTo>
                  <a:lnTo>
                    <a:pt x="1121619" y="232153"/>
                  </a:lnTo>
                  <a:lnTo>
                    <a:pt x="1145264" y="232153"/>
                  </a:lnTo>
                  <a:lnTo>
                    <a:pt x="1182649" y="169457"/>
                  </a:lnTo>
                  <a:lnTo>
                    <a:pt x="1134874" y="169457"/>
                  </a:lnTo>
                  <a:lnTo>
                    <a:pt x="1115853" y="135064"/>
                  </a:lnTo>
                  <a:close/>
                </a:path>
                <a:path w="1692910" h="320675">
                  <a:moveTo>
                    <a:pt x="1252742" y="58038"/>
                  </a:moveTo>
                  <a:lnTo>
                    <a:pt x="1200436" y="58038"/>
                  </a:lnTo>
                  <a:lnTo>
                    <a:pt x="1134874" y="169457"/>
                  </a:lnTo>
                  <a:lnTo>
                    <a:pt x="1182649" y="169457"/>
                  </a:lnTo>
                  <a:lnTo>
                    <a:pt x="1202944" y="135422"/>
                  </a:lnTo>
                  <a:lnTo>
                    <a:pt x="1253030" y="135422"/>
                  </a:lnTo>
                  <a:lnTo>
                    <a:pt x="1252742" y="58038"/>
                  </a:lnTo>
                  <a:close/>
                </a:path>
                <a:path w="1692910" h="320675">
                  <a:moveTo>
                    <a:pt x="1394051" y="55172"/>
                  </a:moveTo>
                  <a:lnTo>
                    <a:pt x="1353545" y="62427"/>
                  </a:lnTo>
                  <a:lnTo>
                    <a:pt x="1320518" y="83206"/>
                  </a:lnTo>
                  <a:lnTo>
                    <a:pt x="1298687" y="115181"/>
                  </a:lnTo>
                  <a:lnTo>
                    <a:pt x="1291230" y="154410"/>
                  </a:lnTo>
                  <a:lnTo>
                    <a:pt x="1292081" y="168360"/>
                  </a:lnTo>
                  <a:lnTo>
                    <a:pt x="1304844" y="205642"/>
                  </a:lnTo>
                  <a:lnTo>
                    <a:pt x="1331714" y="234056"/>
                  </a:lnTo>
                  <a:lnTo>
                    <a:pt x="1370496" y="250514"/>
                  </a:lnTo>
                  <a:lnTo>
                    <a:pt x="1401217" y="253649"/>
                  </a:lnTo>
                  <a:lnTo>
                    <a:pt x="1425802" y="251701"/>
                  </a:lnTo>
                  <a:lnTo>
                    <a:pt x="1447253" y="245857"/>
                  </a:lnTo>
                  <a:lnTo>
                    <a:pt x="1465569" y="236116"/>
                  </a:lnTo>
                  <a:lnTo>
                    <a:pt x="1480751" y="222480"/>
                  </a:lnTo>
                  <a:lnTo>
                    <a:pt x="1468196" y="208866"/>
                  </a:lnTo>
                  <a:lnTo>
                    <a:pt x="1402650" y="208866"/>
                  </a:lnTo>
                  <a:lnTo>
                    <a:pt x="1392170" y="208217"/>
                  </a:lnTo>
                  <a:lnTo>
                    <a:pt x="1354105" y="186206"/>
                  </a:lnTo>
                  <a:lnTo>
                    <a:pt x="1347477" y="170174"/>
                  </a:lnTo>
                  <a:lnTo>
                    <a:pt x="1493290" y="170174"/>
                  </a:lnTo>
                  <a:lnTo>
                    <a:pt x="1494006" y="160859"/>
                  </a:lnTo>
                  <a:lnTo>
                    <a:pt x="1494365" y="155843"/>
                  </a:lnTo>
                  <a:lnTo>
                    <a:pt x="1494324" y="154410"/>
                  </a:lnTo>
                  <a:lnTo>
                    <a:pt x="1493536" y="140550"/>
                  </a:lnTo>
                  <a:lnTo>
                    <a:pt x="1492993" y="137572"/>
                  </a:lnTo>
                  <a:lnTo>
                    <a:pt x="1346761" y="137572"/>
                  </a:lnTo>
                  <a:lnTo>
                    <a:pt x="1348821" y="128750"/>
                  </a:lnTo>
                  <a:lnTo>
                    <a:pt x="1376944" y="100134"/>
                  </a:lnTo>
                  <a:lnTo>
                    <a:pt x="1394410" y="97447"/>
                  </a:lnTo>
                  <a:lnTo>
                    <a:pt x="1477821" y="97447"/>
                  </a:lnTo>
                  <a:lnTo>
                    <a:pt x="1474033" y="91670"/>
                  </a:lnTo>
                  <a:lnTo>
                    <a:pt x="1433482" y="62024"/>
                  </a:lnTo>
                  <a:lnTo>
                    <a:pt x="1407867" y="55933"/>
                  </a:lnTo>
                  <a:lnTo>
                    <a:pt x="1394051" y="55172"/>
                  </a:lnTo>
                  <a:close/>
                </a:path>
                <a:path w="1692910" h="320675">
                  <a:moveTo>
                    <a:pt x="1451015" y="190236"/>
                  </a:moveTo>
                  <a:lnTo>
                    <a:pt x="1416801" y="207791"/>
                  </a:lnTo>
                  <a:lnTo>
                    <a:pt x="1402650" y="208866"/>
                  </a:lnTo>
                  <a:lnTo>
                    <a:pt x="1468196" y="208866"/>
                  </a:lnTo>
                  <a:lnTo>
                    <a:pt x="1451015" y="190236"/>
                  </a:lnTo>
                  <a:close/>
                </a:path>
                <a:path w="1692910" h="320675">
                  <a:moveTo>
                    <a:pt x="1477821" y="97447"/>
                  </a:moveTo>
                  <a:lnTo>
                    <a:pt x="1394410" y="97447"/>
                  </a:lnTo>
                  <a:lnTo>
                    <a:pt x="1403366" y="98141"/>
                  </a:lnTo>
                  <a:lnTo>
                    <a:pt x="1411606" y="100223"/>
                  </a:lnTo>
                  <a:lnTo>
                    <a:pt x="1439640" y="128907"/>
                  </a:lnTo>
                  <a:lnTo>
                    <a:pt x="1441700" y="137572"/>
                  </a:lnTo>
                  <a:lnTo>
                    <a:pt x="1492993" y="137572"/>
                  </a:lnTo>
                  <a:lnTo>
                    <a:pt x="1491051" y="126914"/>
                  </a:lnTo>
                  <a:lnTo>
                    <a:pt x="1486908" y="114218"/>
                  </a:lnTo>
                  <a:lnTo>
                    <a:pt x="1481109" y="102462"/>
                  </a:lnTo>
                  <a:lnTo>
                    <a:pt x="1477821" y="97447"/>
                  </a:lnTo>
                  <a:close/>
                </a:path>
                <a:path w="1692910" h="320675">
                  <a:moveTo>
                    <a:pt x="1627288" y="103895"/>
                  </a:moveTo>
                  <a:lnTo>
                    <a:pt x="1571758" y="103895"/>
                  </a:lnTo>
                  <a:lnTo>
                    <a:pt x="1571758" y="250783"/>
                  </a:lnTo>
                  <a:lnTo>
                    <a:pt x="1627288" y="250783"/>
                  </a:lnTo>
                  <a:lnTo>
                    <a:pt x="1627288" y="103895"/>
                  </a:lnTo>
                  <a:close/>
                </a:path>
                <a:path w="1692910" h="320675">
                  <a:moveTo>
                    <a:pt x="1692492" y="58038"/>
                  </a:moveTo>
                  <a:lnTo>
                    <a:pt x="1506554" y="58038"/>
                  </a:lnTo>
                  <a:lnTo>
                    <a:pt x="1506554" y="103895"/>
                  </a:lnTo>
                  <a:lnTo>
                    <a:pt x="1692492" y="103895"/>
                  </a:lnTo>
                  <a:lnTo>
                    <a:pt x="1692492" y="58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5377" y="1408904"/>
              <a:ext cx="1714539" cy="10226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5040" y="1637775"/>
              <a:ext cx="1716593" cy="615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3852" y="1623803"/>
              <a:ext cx="1704997" cy="6361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072" y="2770288"/>
              <a:ext cx="2193438" cy="58518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9658" y="4017587"/>
              <a:ext cx="1681480" cy="2395220"/>
            </a:xfrm>
            <a:custGeom>
              <a:avLst/>
              <a:gdLst/>
              <a:ahLst/>
              <a:cxnLst/>
              <a:rect l="l" t="t" r="r" b="b"/>
              <a:pathLst>
                <a:path w="1681480" h="2395220">
                  <a:moveTo>
                    <a:pt x="211988" y="1317536"/>
                  </a:moveTo>
                  <a:lnTo>
                    <a:pt x="146380" y="1224241"/>
                  </a:lnTo>
                  <a:lnTo>
                    <a:pt x="126390" y="1195832"/>
                  </a:lnTo>
                  <a:lnTo>
                    <a:pt x="145262" y="1169073"/>
                  </a:lnTo>
                  <a:lnTo>
                    <a:pt x="205638" y="1083475"/>
                  </a:lnTo>
                  <a:lnTo>
                    <a:pt x="166509" y="1083475"/>
                  </a:lnTo>
                  <a:lnTo>
                    <a:pt x="105321" y="1169073"/>
                  </a:lnTo>
                  <a:lnTo>
                    <a:pt x="44132" y="1083475"/>
                  </a:lnTo>
                  <a:lnTo>
                    <a:pt x="5676" y="1083475"/>
                  </a:lnTo>
                  <a:lnTo>
                    <a:pt x="85267" y="1197165"/>
                  </a:lnTo>
                  <a:lnTo>
                    <a:pt x="0" y="1317536"/>
                  </a:lnTo>
                  <a:lnTo>
                    <a:pt x="38442" y="1317536"/>
                  </a:lnTo>
                  <a:lnTo>
                    <a:pt x="105321" y="1224241"/>
                  </a:lnTo>
                  <a:lnTo>
                    <a:pt x="172529" y="1317536"/>
                  </a:lnTo>
                  <a:lnTo>
                    <a:pt x="211988" y="1317536"/>
                  </a:lnTo>
                  <a:close/>
                </a:path>
                <a:path w="1681480" h="2395220">
                  <a:moveTo>
                    <a:pt x="222021" y="2321090"/>
                  </a:moveTo>
                  <a:lnTo>
                    <a:pt x="209791" y="2280589"/>
                  </a:lnTo>
                  <a:lnTo>
                    <a:pt x="188582" y="2263597"/>
                  </a:lnTo>
                  <a:lnTo>
                    <a:pt x="188582" y="2322436"/>
                  </a:lnTo>
                  <a:lnTo>
                    <a:pt x="187642" y="2332482"/>
                  </a:lnTo>
                  <a:lnTo>
                    <a:pt x="155067" y="2363139"/>
                  </a:lnTo>
                  <a:lnTo>
                    <a:pt x="129730" y="2365908"/>
                  </a:lnTo>
                  <a:lnTo>
                    <a:pt x="63855" y="2365908"/>
                  </a:lnTo>
                  <a:lnTo>
                    <a:pt x="63855" y="2279967"/>
                  </a:lnTo>
                  <a:lnTo>
                    <a:pt x="129730" y="2279967"/>
                  </a:lnTo>
                  <a:lnTo>
                    <a:pt x="155486" y="2282621"/>
                  </a:lnTo>
                  <a:lnTo>
                    <a:pt x="173875" y="2290584"/>
                  </a:lnTo>
                  <a:lnTo>
                    <a:pt x="184912" y="2303856"/>
                  </a:lnTo>
                  <a:lnTo>
                    <a:pt x="188582" y="2322436"/>
                  </a:lnTo>
                  <a:lnTo>
                    <a:pt x="188582" y="2263597"/>
                  </a:lnTo>
                  <a:lnTo>
                    <a:pt x="188163" y="2263330"/>
                  </a:lnTo>
                  <a:lnTo>
                    <a:pt x="173532" y="2257895"/>
                  </a:lnTo>
                  <a:lnTo>
                    <a:pt x="156400" y="2254643"/>
                  </a:lnTo>
                  <a:lnTo>
                    <a:pt x="136753" y="2253551"/>
                  </a:lnTo>
                  <a:lnTo>
                    <a:pt x="63855" y="2253551"/>
                  </a:lnTo>
                  <a:lnTo>
                    <a:pt x="63855" y="2186673"/>
                  </a:lnTo>
                  <a:lnTo>
                    <a:pt x="207314" y="2186673"/>
                  </a:lnTo>
                  <a:lnTo>
                    <a:pt x="207314" y="2158250"/>
                  </a:lnTo>
                  <a:lnTo>
                    <a:pt x="30759" y="2158250"/>
                  </a:lnTo>
                  <a:lnTo>
                    <a:pt x="30759" y="2392324"/>
                  </a:lnTo>
                  <a:lnTo>
                    <a:pt x="131076" y="2392324"/>
                  </a:lnTo>
                  <a:lnTo>
                    <a:pt x="169773" y="2387714"/>
                  </a:lnTo>
                  <a:lnTo>
                    <a:pt x="206451" y="2365908"/>
                  </a:lnTo>
                  <a:lnTo>
                    <a:pt x="220535" y="2337308"/>
                  </a:lnTo>
                  <a:lnTo>
                    <a:pt x="222021" y="2321090"/>
                  </a:lnTo>
                  <a:close/>
                </a:path>
                <a:path w="1681480" h="2395220">
                  <a:moveTo>
                    <a:pt x="288899" y="125399"/>
                  </a:moveTo>
                  <a:lnTo>
                    <a:pt x="286854" y="103555"/>
                  </a:lnTo>
                  <a:lnTo>
                    <a:pt x="280708" y="84175"/>
                  </a:lnTo>
                  <a:lnTo>
                    <a:pt x="270459" y="67271"/>
                  </a:lnTo>
                  <a:lnTo>
                    <a:pt x="256794" y="53505"/>
                  </a:lnTo>
                  <a:lnTo>
                    <a:pt x="256794" y="125056"/>
                  </a:lnTo>
                  <a:lnTo>
                    <a:pt x="255308" y="141338"/>
                  </a:lnTo>
                  <a:lnTo>
                    <a:pt x="233057" y="178892"/>
                  </a:lnTo>
                  <a:lnTo>
                    <a:pt x="185915" y="198272"/>
                  </a:lnTo>
                  <a:lnTo>
                    <a:pt x="164846" y="200634"/>
                  </a:lnTo>
                  <a:lnTo>
                    <a:pt x="164846" y="50152"/>
                  </a:lnTo>
                  <a:lnTo>
                    <a:pt x="203885" y="57010"/>
                  </a:lnTo>
                  <a:lnTo>
                    <a:pt x="243255" y="82677"/>
                  </a:lnTo>
                  <a:lnTo>
                    <a:pt x="256794" y="125056"/>
                  </a:lnTo>
                  <a:lnTo>
                    <a:pt x="256794" y="53505"/>
                  </a:lnTo>
                  <a:lnTo>
                    <a:pt x="217093" y="32181"/>
                  </a:lnTo>
                  <a:lnTo>
                    <a:pt x="164846" y="23749"/>
                  </a:lnTo>
                  <a:lnTo>
                    <a:pt x="164846" y="0"/>
                  </a:lnTo>
                  <a:lnTo>
                    <a:pt x="133743" y="0"/>
                  </a:lnTo>
                  <a:lnTo>
                    <a:pt x="133743" y="23749"/>
                  </a:lnTo>
                  <a:lnTo>
                    <a:pt x="133743" y="50152"/>
                  </a:lnTo>
                  <a:lnTo>
                    <a:pt x="133743" y="200634"/>
                  </a:lnTo>
                  <a:lnTo>
                    <a:pt x="112928" y="198272"/>
                  </a:lnTo>
                  <a:lnTo>
                    <a:pt x="65532" y="178892"/>
                  </a:lnTo>
                  <a:lnTo>
                    <a:pt x="43281" y="141528"/>
                  </a:lnTo>
                  <a:lnTo>
                    <a:pt x="41795" y="125399"/>
                  </a:lnTo>
                  <a:lnTo>
                    <a:pt x="43268" y="109093"/>
                  </a:lnTo>
                  <a:lnTo>
                    <a:pt x="65201" y="71894"/>
                  </a:lnTo>
                  <a:lnTo>
                    <a:pt x="112661" y="52514"/>
                  </a:lnTo>
                  <a:lnTo>
                    <a:pt x="133743" y="50152"/>
                  </a:lnTo>
                  <a:lnTo>
                    <a:pt x="133743" y="23749"/>
                  </a:lnTo>
                  <a:lnTo>
                    <a:pt x="81165" y="32105"/>
                  </a:lnTo>
                  <a:lnTo>
                    <a:pt x="41795" y="52501"/>
                  </a:lnTo>
                  <a:lnTo>
                    <a:pt x="17462" y="83934"/>
                  </a:lnTo>
                  <a:lnTo>
                    <a:pt x="9359" y="125399"/>
                  </a:lnTo>
                  <a:lnTo>
                    <a:pt x="11379" y="147231"/>
                  </a:lnTo>
                  <a:lnTo>
                    <a:pt x="27597" y="183515"/>
                  </a:lnTo>
                  <a:lnTo>
                    <a:pt x="59829" y="209651"/>
                  </a:lnTo>
                  <a:lnTo>
                    <a:pt x="105803" y="224040"/>
                  </a:lnTo>
                  <a:lnTo>
                    <a:pt x="133743" y="226707"/>
                  </a:lnTo>
                  <a:lnTo>
                    <a:pt x="133743" y="251460"/>
                  </a:lnTo>
                  <a:lnTo>
                    <a:pt x="164846" y="251460"/>
                  </a:lnTo>
                  <a:lnTo>
                    <a:pt x="164846" y="226707"/>
                  </a:lnTo>
                  <a:lnTo>
                    <a:pt x="192760" y="224180"/>
                  </a:lnTo>
                  <a:lnTo>
                    <a:pt x="238569" y="209969"/>
                  </a:lnTo>
                  <a:lnTo>
                    <a:pt x="270649" y="183819"/>
                  </a:lnTo>
                  <a:lnTo>
                    <a:pt x="286867" y="147383"/>
                  </a:lnTo>
                  <a:lnTo>
                    <a:pt x="288899" y="125399"/>
                  </a:lnTo>
                  <a:close/>
                </a:path>
                <a:path w="1681480" h="2395220">
                  <a:moveTo>
                    <a:pt x="415366" y="1140320"/>
                  </a:moveTo>
                  <a:lnTo>
                    <a:pt x="386270" y="1140320"/>
                  </a:lnTo>
                  <a:lnTo>
                    <a:pt x="277596" y="1269390"/>
                  </a:lnTo>
                  <a:lnTo>
                    <a:pt x="277596" y="1140320"/>
                  </a:lnTo>
                  <a:lnTo>
                    <a:pt x="245491" y="1140320"/>
                  </a:lnTo>
                  <a:lnTo>
                    <a:pt x="245491" y="1317536"/>
                  </a:lnTo>
                  <a:lnTo>
                    <a:pt x="274916" y="1317536"/>
                  </a:lnTo>
                  <a:lnTo>
                    <a:pt x="315341" y="1269390"/>
                  </a:lnTo>
                  <a:lnTo>
                    <a:pt x="383260" y="1188466"/>
                  </a:lnTo>
                  <a:lnTo>
                    <a:pt x="383260" y="1317536"/>
                  </a:lnTo>
                  <a:lnTo>
                    <a:pt x="415366" y="1317536"/>
                  </a:lnTo>
                  <a:lnTo>
                    <a:pt x="415366" y="1188466"/>
                  </a:lnTo>
                  <a:lnTo>
                    <a:pt x="415366" y="1140320"/>
                  </a:lnTo>
                  <a:close/>
                </a:path>
                <a:path w="1681480" h="2395220">
                  <a:moveTo>
                    <a:pt x="439851" y="2215096"/>
                  </a:moveTo>
                  <a:lnTo>
                    <a:pt x="410756" y="2215096"/>
                  </a:lnTo>
                  <a:lnTo>
                    <a:pt x="302082" y="2344166"/>
                  </a:lnTo>
                  <a:lnTo>
                    <a:pt x="302082" y="2215096"/>
                  </a:lnTo>
                  <a:lnTo>
                    <a:pt x="269989" y="2215096"/>
                  </a:lnTo>
                  <a:lnTo>
                    <a:pt x="269989" y="2392324"/>
                  </a:lnTo>
                  <a:lnTo>
                    <a:pt x="299415" y="2392324"/>
                  </a:lnTo>
                  <a:lnTo>
                    <a:pt x="339826" y="2344166"/>
                  </a:lnTo>
                  <a:lnTo>
                    <a:pt x="407746" y="2263254"/>
                  </a:lnTo>
                  <a:lnTo>
                    <a:pt x="407746" y="2392324"/>
                  </a:lnTo>
                  <a:lnTo>
                    <a:pt x="439851" y="2392324"/>
                  </a:lnTo>
                  <a:lnTo>
                    <a:pt x="439851" y="2263254"/>
                  </a:lnTo>
                  <a:lnTo>
                    <a:pt x="439851" y="2215096"/>
                  </a:lnTo>
                  <a:close/>
                </a:path>
                <a:path w="1681480" h="2395220">
                  <a:moveTo>
                    <a:pt x="504837" y="65544"/>
                  </a:moveTo>
                  <a:lnTo>
                    <a:pt x="475742" y="65544"/>
                  </a:lnTo>
                  <a:lnTo>
                    <a:pt x="367068" y="194614"/>
                  </a:lnTo>
                  <a:lnTo>
                    <a:pt x="367068" y="65544"/>
                  </a:lnTo>
                  <a:lnTo>
                    <a:pt x="334975" y="65544"/>
                  </a:lnTo>
                  <a:lnTo>
                    <a:pt x="334975" y="242760"/>
                  </a:lnTo>
                  <a:lnTo>
                    <a:pt x="364388" y="242760"/>
                  </a:lnTo>
                  <a:lnTo>
                    <a:pt x="404812" y="194614"/>
                  </a:lnTo>
                  <a:lnTo>
                    <a:pt x="472732" y="113690"/>
                  </a:lnTo>
                  <a:lnTo>
                    <a:pt x="472732" y="242760"/>
                  </a:lnTo>
                  <a:lnTo>
                    <a:pt x="504837" y="242760"/>
                  </a:lnTo>
                  <a:lnTo>
                    <a:pt x="504837" y="113690"/>
                  </a:lnTo>
                  <a:lnTo>
                    <a:pt x="504837" y="65544"/>
                  </a:lnTo>
                  <a:close/>
                </a:path>
                <a:path w="1681480" h="2395220">
                  <a:moveTo>
                    <a:pt x="670013" y="2303703"/>
                  </a:moveTo>
                  <a:lnTo>
                    <a:pt x="657974" y="2257234"/>
                  </a:lnTo>
                  <a:lnTo>
                    <a:pt x="637578" y="2233460"/>
                  </a:lnTo>
                  <a:lnTo>
                    <a:pt x="637578" y="2303703"/>
                  </a:lnTo>
                  <a:lnTo>
                    <a:pt x="637095" y="2312657"/>
                  </a:lnTo>
                  <a:lnTo>
                    <a:pt x="620699" y="2349017"/>
                  </a:lnTo>
                  <a:lnTo>
                    <a:pt x="586359" y="2365756"/>
                  </a:lnTo>
                  <a:lnTo>
                    <a:pt x="578065" y="2366238"/>
                  </a:lnTo>
                  <a:lnTo>
                    <a:pt x="569747" y="2365756"/>
                  </a:lnTo>
                  <a:lnTo>
                    <a:pt x="535266" y="2349017"/>
                  </a:lnTo>
                  <a:lnTo>
                    <a:pt x="518693" y="2312657"/>
                  </a:lnTo>
                  <a:lnTo>
                    <a:pt x="518210" y="2303703"/>
                  </a:lnTo>
                  <a:lnTo>
                    <a:pt x="518693" y="2294788"/>
                  </a:lnTo>
                  <a:lnTo>
                    <a:pt x="535266" y="2258568"/>
                  </a:lnTo>
                  <a:lnTo>
                    <a:pt x="569747" y="2241994"/>
                  </a:lnTo>
                  <a:lnTo>
                    <a:pt x="578065" y="2241512"/>
                  </a:lnTo>
                  <a:lnTo>
                    <a:pt x="586359" y="2241994"/>
                  </a:lnTo>
                  <a:lnTo>
                    <a:pt x="620699" y="2258568"/>
                  </a:lnTo>
                  <a:lnTo>
                    <a:pt x="637095" y="2294788"/>
                  </a:lnTo>
                  <a:lnTo>
                    <a:pt x="637578" y="2303703"/>
                  </a:lnTo>
                  <a:lnTo>
                    <a:pt x="637578" y="2233460"/>
                  </a:lnTo>
                  <a:lnTo>
                    <a:pt x="603059" y="2216353"/>
                  </a:lnTo>
                  <a:lnTo>
                    <a:pt x="578065" y="2213432"/>
                  </a:lnTo>
                  <a:lnTo>
                    <a:pt x="565188" y="2214156"/>
                  </a:lnTo>
                  <a:lnTo>
                    <a:pt x="520611" y="2231402"/>
                  </a:lnTo>
                  <a:lnTo>
                    <a:pt x="492353" y="2267788"/>
                  </a:lnTo>
                  <a:lnTo>
                    <a:pt x="485775" y="2303703"/>
                  </a:lnTo>
                  <a:lnTo>
                    <a:pt x="486498" y="2316416"/>
                  </a:lnTo>
                  <a:lnTo>
                    <a:pt x="504063" y="2360180"/>
                  </a:lnTo>
                  <a:lnTo>
                    <a:pt x="541451" y="2387739"/>
                  </a:lnTo>
                  <a:lnTo>
                    <a:pt x="578065" y="2394318"/>
                  </a:lnTo>
                  <a:lnTo>
                    <a:pt x="590918" y="2393594"/>
                  </a:lnTo>
                  <a:lnTo>
                    <a:pt x="635152" y="2376220"/>
                  </a:lnTo>
                  <a:lnTo>
                    <a:pt x="663244" y="2339822"/>
                  </a:lnTo>
                  <a:lnTo>
                    <a:pt x="669264" y="2316416"/>
                  </a:lnTo>
                  <a:lnTo>
                    <a:pt x="670013" y="2303703"/>
                  </a:lnTo>
                  <a:close/>
                </a:path>
                <a:path w="1681480" h="2395220">
                  <a:moveTo>
                    <a:pt x="681977" y="1140320"/>
                  </a:moveTo>
                  <a:lnTo>
                    <a:pt x="651878" y="1140320"/>
                  </a:lnTo>
                  <a:lnTo>
                    <a:pt x="580326" y="1260030"/>
                  </a:lnTo>
                  <a:lnTo>
                    <a:pt x="538353" y="1187805"/>
                  </a:lnTo>
                  <a:lnTo>
                    <a:pt x="510768" y="1140320"/>
                  </a:lnTo>
                  <a:lnTo>
                    <a:pt x="477672" y="1140320"/>
                  </a:lnTo>
                  <a:lnTo>
                    <a:pt x="477672" y="1317536"/>
                  </a:lnTo>
                  <a:lnTo>
                    <a:pt x="507098" y="1317536"/>
                  </a:lnTo>
                  <a:lnTo>
                    <a:pt x="507098" y="1187805"/>
                  </a:lnTo>
                  <a:lnTo>
                    <a:pt x="572630" y="1297482"/>
                  </a:lnTo>
                  <a:lnTo>
                    <a:pt x="586676" y="1297482"/>
                  </a:lnTo>
                  <a:lnTo>
                    <a:pt x="609346" y="1260030"/>
                  </a:lnTo>
                  <a:lnTo>
                    <a:pt x="652881" y="1188135"/>
                  </a:lnTo>
                  <a:lnTo>
                    <a:pt x="652881" y="1317536"/>
                  </a:lnTo>
                  <a:lnTo>
                    <a:pt x="681977" y="1317536"/>
                  </a:lnTo>
                  <a:lnTo>
                    <a:pt x="681977" y="1188135"/>
                  </a:lnTo>
                  <a:lnTo>
                    <a:pt x="681977" y="1140320"/>
                  </a:lnTo>
                  <a:close/>
                </a:path>
                <a:path w="1681480" h="2395220">
                  <a:moveTo>
                    <a:pt x="697280" y="191262"/>
                  </a:moveTo>
                  <a:lnTo>
                    <a:pt x="675881" y="156578"/>
                  </a:lnTo>
                  <a:lnTo>
                    <a:pt x="660171" y="150469"/>
                  </a:lnTo>
                  <a:lnTo>
                    <a:pt x="667143" y="147485"/>
                  </a:lnTo>
                  <a:lnTo>
                    <a:pt x="692264" y="120040"/>
                  </a:lnTo>
                  <a:lnTo>
                    <a:pt x="692264" y="111353"/>
                  </a:lnTo>
                  <a:lnTo>
                    <a:pt x="691654" y="104521"/>
                  </a:lnTo>
                  <a:lnTo>
                    <a:pt x="689838" y="98056"/>
                  </a:lnTo>
                  <a:lnTo>
                    <a:pt x="686816" y="91973"/>
                  </a:lnTo>
                  <a:lnTo>
                    <a:pt x="685800" y="90614"/>
                  </a:lnTo>
                  <a:lnTo>
                    <a:pt x="682574" y="86271"/>
                  </a:lnTo>
                  <a:lnTo>
                    <a:pt x="647026" y="66586"/>
                  </a:lnTo>
                  <a:lnTo>
                    <a:pt x="617372" y="63195"/>
                  </a:lnTo>
                  <a:lnTo>
                    <a:pt x="599833" y="64223"/>
                  </a:lnTo>
                  <a:lnTo>
                    <a:pt x="582676" y="67297"/>
                  </a:lnTo>
                  <a:lnTo>
                    <a:pt x="565899" y="72415"/>
                  </a:lnTo>
                  <a:lnTo>
                    <a:pt x="549490" y="79578"/>
                  </a:lnTo>
                  <a:lnTo>
                    <a:pt x="558177" y="104330"/>
                  </a:lnTo>
                  <a:lnTo>
                    <a:pt x="572706" y="98336"/>
                  </a:lnTo>
                  <a:lnTo>
                    <a:pt x="586854" y="94043"/>
                  </a:lnTo>
                  <a:lnTo>
                    <a:pt x="600621" y="91478"/>
                  </a:lnTo>
                  <a:lnTo>
                    <a:pt x="614019" y="90614"/>
                  </a:lnTo>
                  <a:lnTo>
                    <a:pt x="623849" y="91033"/>
                  </a:lnTo>
                  <a:lnTo>
                    <a:pt x="659168" y="108000"/>
                  </a:lnTo>
                  <a:lnTo>
                    <a:pt x="659168" y="123393"/>
                  </a:lnTo>
                  <a:lnTo>
                    <a:pt x="620369" y="139776"/>
                  </a:lnTo>
                  <a:lnTo>
                    <a:pt x="590283" y="139776"/>
                  </a:lnTo>
                  <a:lnTo>
                    <a:pt x="590283" y="162839"/>
                  </a:lnTo>
                  <a:lnTo>
                    <a:pt x="622719" y="162839"/>
                  </a:lnTo>
                  <a:lnTo>
                    <a:pt x="632015" y="163258"/>
                  </a:lnTo>
                  <a:lnTo>
                    <a:pt x="664184" y="180340"/>
                  </a:lnTo>
                  <a:lnTo>
                    <a:pt x="664184" y="188595"/>
                  </a:lnTo>
                  <a:lnTo>
                    <a:pt x="634758" y="215760"/>
                  </a:lnTo>
                  <a:lnTo>
                    <a:pt x="614362" y="217678"/>
                  </a:lnTo>
                  <a:lnTo>
                    <a:pt x="606018" y="217411"/>
                  </a:lnTo>
                  <a:lnTo>
                    <a:pt x="565785" y="207822"/>
                  </a:lnTo>
                  <a:lnTo>
                    <a:pt x="552157" y="200634"/>
                  </a:lnTo>
                  <a:lnTo>
                    <a:pt x="542467" y="225044"/>
                  </a:lnTo>
                  <a:lnTo>
                    <a:pt x="585470" y="242277"/>
                  </a:lnTo>
                  <a:lnTo>
                    <a:pt x="614692" y="245097"/>
                  </a:lnTo>
                  <a:lnTo>
                    <a:pt x="626097" y="244678"/>
                  </a:lnTo>
                  <a:lnTo>
                    <a:pt x="665835" y="234594"/>
                  </a:lnTo>
                  <a:lnTo>
                    <a:pt x="687806" y="217678"/>
                  </a:lnTo>
                  <a:lnTo>
                    <a:pt x="691261" y="212953"/>
                  </a:lnTo>
                  <a:lnTo>
                    <a:pt x="694613" y="206146"/>
                  </a:lnTo>
                  <a:lnTo>
                    <a:pt x="696607" y="198920"/>
                  </a:lnTo>
                  <a:lnTo>
                    <a:pt x="697280" y="191262"/>
                  </a:lnTo>
                  <a:close/>
                </a:path>
                <a:path w="1681480" h="2395220">
                  <a:moveTo>
                    <a:pt x="867206" y="2215096"/>
                  </a:moveTo>
                  <a:lnTo>
                    <a:pt x="731113" y="2215096"/>
                  </a:lnTo>
                  <a:lnTo>
                    <a:pt x="728103" y="2280640"/>
                  </a:lnTo>
                  <a:lnTo>
                    <a:pt x="727240" y="2294661"/>
                  </a:lnTo>
                  <a:lnTo>
                    <a:pt x="723125" y="2334196"/>
                  </a:lnTo>
                  <a:lnTo>
                    <a:pt x="704583" y="2365908"/>
                  </a:lnTo>
                  <a:lnTo>
                    <a:pt x="693216" y="2365908"/>
                  </a:lnTo>
                  <a:lnTo>
                    <a:pt x="690537" y="2365565"/>
                  </a:lnTo>
                  <a:lnTo>
                    <a:pt x="687641" y="2364905"/>
                  </a:lnTo>
                  <a:lnTo>
                    <a:pt x="685634" y="2391981"/>
                  </a:lnTo>
                  <a:lnTo>
                    <a:pt x="692988" y="2393988"/>
                  </a:lnTo>
                  <a:lnTo>
                    <a:pt x="699566" y="2394991"/>
                  </a:lnTo>
                  <a:lnTo>
                    <a:pt x="705370" y="2394991"/>
                  </a:lnTo>
                  <a:lnTo>
                    <a:pt x="740092" y="2372842"/>
                  </a:lnTo>
                  <a:lnTo>
                    <a:pt x="743369" y="2365908"/>
                  </a:lnTo>
                  <a:lnTo>
                    <a:pt x="744321" y="2363901"/>
                  </a:lnTo>
                  <a:lnTo>
                    <a:pt x="754430" y="2315489"/>
                  </a:lnTo>
                  <a:lnTo>
                    <a:pt x="758863" y="2243188"/>
                  </a:lnTo>
                  <a:lnTo>
                    <a:pt x="835101" y="2243188"/>
                  </a:lnTo>
                  <a:lnTo>
                    <a:pt x="835101" y="2392324"/>
                  </a:lnTo>
                  <a:lnTo>
                    <a:pt x="867206" y="2392324"/>
                  </a:lnTo>
                  <a:lnTo>
                    <a:pt x="867206" y="2243188"/>
                  </a:lnTo>
                  <a:lnTo>
                    <a:pt x="867206" y="2215096"/>
                  </a:lnTo>
                  <a:close/>
                </a:path>
                <a:path w="1681480" h="2395220">
                  <a:moveTo>
                    <a:pt x="914311" y="1140320"/>
                  </a:moveTo>
                  <a:lnTo>
                    <a:pt x="885228" y="1140320"/>
                  </a:lnTo>
                  <a:lnTo>
                    <a:pt x="776554" y="1269390"/>
                  </a:lnTo>
                  <a:lnTo>
                    <a:pt x="776554" y="1140320"/>
                  </a:lnTo>
                  <a:lnTo>
                    <a:pt x="744448" y="1140320"/>
                  </a:lnTo>
                  <a:lnTo>
                    <a:pt x="744448" y="1317536"/>
                  </a:lnTo>
                  <a:lnTo>
                    <a:pt x="773874" y="1317536"/>
                  </a:lnTo>
                  <a:lnTo>
                    <a:pt x="814298" y="1269390"/>
                  </a:lnTo>
                  <a:lnTo>
                    <a:pt x="882218" y="1188466"/>
                  </a:lnTo>
                  <a:lnTo>
                    <a:pt x="882218" y="1317536"/>
                  </a:lnTo>
                  <a:lnTo>
                    <a:pt x="914311" y="1317536"/>
                  </a:lnTo>
                  <a:lnTo>
                    <a:pt x="914311" y="1188466"/>
                  </a:lnTo>
                  <a:lnTo>
                    <a:pt x="914311" y="1140320"/>
                  </a:lnTo>
                  <a:close/>
                </a:path>
                <a:path w="1681480" h="2395220">
                  <a:moveTo>
                    <a:pt x="915949" y="65544"/>
                  </a:moveTo>
                  <a:lnTo>
                    <a:pt x="886853" y="65544"/>
                  </a:lnTo>
                  <a:lnTo>
                    <a:pt x="778179" y="194614"/>
                  </a:lnTo>
                  <a:lnTo>
                    <a:pt x="778179" y="65544"/>
                  </a:lnTo>
                  <a:lnTo>
                    <a:pt x="746086" y="65544"/>
                  </a:lnTo>
                  <a:lnTo>
                    <a:pt x="746086" y="242760"/>
                  </a:lnTo>
                  <a:lnTo>
                    <a:pt x="775512" y="242760"/>
                  </a:lnTo>
                  <a:lnTo>
                    <a:pt x="815924" y="194614"/>
                  </a:lnTo>
                  <a:lnTo>
                    <a:pt x="883843" y="113690"/>
                  </a:lnTo>
                  <a:lnTo>
                    <a:pt x="883843" y="242760"/>
                  </a:lnTo>
                  <a:lnTo>
                    <a:pt x="915949" y="242760"/>
                  </a:lnTo>
                  <a:lnTo>
                    <a:pt x="915949" y="113690"/>
                  </a:lnTo>
                  <a:lnTo>
                    <a:pt x="915949" y="65544"/>
                  </a:lnTo>
                  <a:close/>
                </a:path>
                <a:path w="1681480" h="2395220">
                  <a:moveTo>
                    <a:pt x="1097127" y="2303703"/>
                  </a:moveTo>
                  <a:lnTo>
                    <a:pt x="1085088" y="2257234"/>
                  </a:lnTo>
                  <a:lnTo>
                    <a:pt x="1064691" y="2233460"/>
                  </a:lnTo>
                  <a:lnTo>
                    <a:pt x="1064691" y="2303703"/>
                  </a:lnTo>
                  <a:lnTo>
                    <a:pt x="1064209" y="2312657"/>
                  </a:lnTo>
                  <a:lnTo>
                    <a:pt x="1047813" y="2349017"/>
                  </a:lnTo>
                  <a:lnTo>
                    <a:pt x="1013472" y="2365756"/>
                  </a:lnTo>
                  <a:lnTo>
                    <a:pt x="1005179" y="2366238"/>
                  </a:lnTo>
                  <a:lnTo>
                    <a:pt x="996861" y="2365756"/>
                  </a:lnTo>
                  <a:lnTo>
                    <a:pt x="962380" y="2349017"/>
                  </a:lnTo>
                  <a:lnTo>
                    <a:pt x="945807" y="2312657"/>
                  </a:lnTo>
                  <a:lnTo>
                    <a:pt x="945324" y="2303703"/>
                  </a:lnTo>
                  <a:lnTo>
                    <a:pt x="945807" y="2294788"/>
                  </a:lnTo>
                  <a:lnTo>
                    <a:pt x="962380" y="2258568"/>
                  </a:lnTo>
                  <a:lnTo>
                    <a:pt x="996861" y="2241994"/>
                  </a:lnTo>
                  <a:lnTo>
                    <a:pt x="1005179" y="2241512"/>
                  </a:lnTo>
                  <a:lnTo>
                    <a:pt x="1013472" y="2241994"/>
                  </a:lnTo>
                  <a:lnTo>
                    <a:pt x="1047813" y="2258568"/>
                  </a:lnTo>
                  <a:lnTo>
                    <a:pt x="1064209" y="2294788"/>
                  </a:lnTo>
                  <a:lnTo>
                    <a:pt x="1064691" y="2303703"/>
                  </a:lnTo>
                  <a:lnTo>
                    <a:pt x="1064691" y="2233460"/>
                  </a:lnTo>
                  <a:lnTo>
                    <a:pt x="1030173" y="2216353"/>
                  </a:lnTo>
                  <a:lnTo>
                    <a:pt x="1005179" y="2213432"/>
                  </a:lnTo>
                  <a:lnTo>
                    <a:pt x="992301" y="2214156"/>
                  </a:lnTo>
                  <a:lnTo>
                    <a:pt x="947724" y="2231402"/>
                  </a:lnTo>
                  <a:lnTo>
                    <a:pt x="919467" y="2267788"/>
                  </a:lnTo>
                  <a:lnTo>
                    <a:pt x="912888" y="2303703"/>
                  </a:lnTo>
                  <a:lnTo>
                    <a:pt x="913625" y="2316416"/>
                  </a:lnTo>
                  <a:lnTo>
                    <a:pt x="931176" y="2360180"/>
                  </a:lnTo>
                  <a:lnTo>
                    <a:pt x="968565" y="2387739"/>
                  </a:lnTo>
                  <a:lnTo>
                    <a:pt x="1005179" y="2394318"/>
                  </a:lnTo>
                  <a:lnTo>
                    <a:pt x="1018032" y="2393594"/>
                  </a:lnTo>
                  <a:lnTo>
                    <a:pt x="1062266" y="2376220"/>
                  </a:lnTo>
                  <a:lnTo>
                    <a:pt x="1073277" y="2366238"/>
                  </a:lnTo>
                  <a:lnTo>
                    <a:pt x="1078661" y="2360180"/>
                  </a:lnTo>
                  <a:lnTo>
                    <a:pt x="1085088" y="2350516"/>
                  </a:lnTo>
                  <a:lnTo>
                    <a:pt x="1090358" y="2339822"/>
                  </a:lnTo>
                  <a:lnTo>
                    <a:pt x="1094117" y="2328456"/>
                  </a:lnTo>
                  <a:lnTo>
                    <a:pt x="1096378" y="2316416"/>
                  </a:lnTo>
                  <a:lnTo>
                    <a:pt x="1097127" y="2303703"/>
                  </a:lnTo>
                  <a:close/>
                </a:path>
                <a:path w="1681480" h="2395220">
                  <a:moveTo>
                    <a:pt x="1118730" y="1140320"/>
                  </a:moveTo>
                  <a:lnTo>
                    <a:pt x="1089977" y="1140320"/>
                  </a:lnTo>
                  <a:lnTo>
                    <a:pt x="1089977" y="1168412"/>
                  </a:lnTo>
                  <a:lnTo>
                    <a:pt x="1089977" y="1238288"/>
                  </a:lnTo>
                  <a:lnTo>
                    <a:pt x="1040815" y="1238288"/>
                  </a:lnTo>
                  <a:lnTo>
                    <a:pt x="1030312" y="1237767"/>
                  </a:lnTo>
                  <a:lnTo>
                    <a:pt x="996708" y="1211808"/>
                  </a:lnTo>
                  <a:lnTo>
                    <a:pt x="996010" y="1203515"/>
                  </a:lnTo>
                  <a:lnTo>
                    <a:pt x="998893" y="1188161"/>
                  </a:lnTo>
                  <a:lnTo>
                    <a:pt x="1007554" y="1177188"/>
                  </a:lnTo>
                  <a:lnTo>
                    <a:pt x="1021969" y="1170597"/>
                  </a:lnTo>
                  <a:lnTo>
                    <a:pt x="1042162" y="1168412"/>
                  </a:lnTo>
                  <a:lnTo>
                    <a:pt x="1089977" y="1168412"/>
                  </a:lnTo>
                  <a:lnTo>
                    <a:pt x="1089977" y="1140320"/>
                  </a:lnTo>
                  <a:lnTo>
                    <a:pt x="1041158" y="1140320"/>
                  </a:lnTo>
                  <a:lnTo>
                    <a:pt x="1023912" y="1141323"/>
                  </a:lnTo>
                  <a:lnTo>
                    <a:pt x="983983" y="1156373"/>
                  </a:lnTo>
                  <a:lnTo>
                    <a:pt x="963244" y="1202512"/>
                  </a:lnTo>
                  <a:lnTo>
                    <a:pt x="963917" y="1212456"/>
                  </a:lnTo>
                  <a:lnTo>
                    <a:pt x="986980" y="1249070"/>
                  </a:lnTo>
                  <a:lnTo>
                    <a:pt x="1004709" y="1257020"/>
                  </a:lnTo>
                  <a:lnTo>
                    <a:pt x="961580" y="1317536"/>
                  </a:lnTo>
                  <a:lnTo>
                    <a:pt x="996010" y="1317536"/>
                  </a:lnTo>
                  <a:lnTo>
                    <a:pt x="1034808" y="1261364"/>
                  </a:lnTo>
                  <a:lnTo>
                    <a:pt x="1089977" y="1261364"/>
                  </a:lnTo>
                  <a:lnTo>
                    <a:pt x="1089977" y="1317536"/>
                  </a:lnTo>
                  <a:lnTo>
                    <a:pt x="1118730" y="1317536"/>
                  </a:lnTo>
                  <a:lnTo>
                    <a:pt x="1118730" y="1261364"/>
                  </a:lnTo>
                  <a:lnTo>
                    <a:pt x="1118730" y="1238288"/>
                  </a:lnTo>
                  <a:lnTo>
                    <a:pt x="1118730" y="1168412"/>
                  </a:lnTo>
                  <a:lnTo>
                    <a:pt x="1118730" y="1140320"/>
                  </a:lnTo>
                  <a:close/>
                </a:path>
                <a:path w="1681480" h="2395220">
                  <a:moveTo>
                    <a:pt x="1144435" y="242760"/>
                  </a:moveTo>
                  <a:lnTo>
                    <a:pt x="1085875" y="167855"/>
                  </a:lnTo>
                  <a:lnTo>
                    <a:pt x="1072553" y="150812"/>
                  </a:lnTo>
                  <a:lnTo>
                    <a:pt x="1080719" y="140436"/>
                  </a:lnTo>
                  <a:lnTo>
                    <a:pt x="1139761" y="65544"/>
                  </a:lnTo>
                  <a:lnTo>
                    <a:pt x="1105319" y="65544"/>
                  </a:lnTo>
                  <a:lnTo>
                    <a:pt x="1047800" y="140436"/>
                  </a:lnTo>
                  <a:lnTo>
                    <a:pt x="1010348" y="140436"/>
                  </a:lnTo>
                  <a:lnTo>
                    <a:pt x="1010348" y="65544"/>
                  </a:lnTo>
                  <a:lnTo>
                    <a:pt x="978255" y="65544"/>
                  </a:lnTo>
                  <a:lnTo>
                    <a:pt x="978255" y="242760"/>
                  </a:lnTo>
                  <a:lnTo>
                    <a:pt x="1010348" y="242760"/>
                  </a:lnTo>
                  <a:lnTo>
                    <a:pt x="1010348" y="167855"/>
                  </a:lnTo>
                  <a:lnTo>
                    <a:pt x="1047140" y="167855"/>
                  </a:lnTo>
                  <a:lnTo>
                    <a:pt x="1106652" y="242760"/>
                  </a:lnTo>
                  <a:lnTo>
                    <a:pt x="1144435" y="242760"/>
                  </a:lnTo>
                  <a:close/>
                </a:path>
                <a:path w="1681480" h="2395220">
                  <a:moveTo>
                    <a:pt x="1273886" y="2215096"/>
                  </a:moveTo>
                  <a:lnTo>
                    <a:pt x="1143482" y="2215096"/>
                  </a:lnTo>
                  <a:lnTo>
                    <a:pt x="1143482" y="2392324"/>
                  </a:lnTo>
                  <a:lnTo>
                    <a:pt x="1175588" y="2392324"/>
                  </a:lnTo>
                  <a:lnTo>
                    <a:pt x="1175588" y="2243188"/>
                  </a:lnTo>
                  <a:lnTo>
                    <a:pt x="1273886" y="2243188"/>
                  </a:lnTo>
                  <a:lnTo>
                    <a:pt x="1273886" y="2215096"/>
                  </a:lnTo>
                  <a:close/>
                </a:path>
                <a:path w="1681480" h="2395220">
                  <a:moveTo>
                    <a:pt x="1313929" y="163842"/>
                  </a:moveTo>
                  <a:lnTo>
                    <a:pt x="1312697" y="118973"/>
                  </a:lnTo>
                  <a:lnTo>
                    <a:pt x="1294206" y="81927"/>
                  </a:lnTo>
                  <a:lnTo>
                    <a:pt x="1255331" y="64998"/>
                  </a:lnTo>
                  <a:lnTo>
                    <a:pt x="1238034" y="63868"/>
                  </a:lnTo>
                  <a:lnTo>
                    <a:pt x="1227480" y="64249"/>
                  </a:lnTo>
                  <a:lnTo>
                    <a:pt x="1188377" y="73063"/>
                  </a:lnTo>
                  <a:lnTo>
                    <a:pt x="1164805" y="86601"/>
                  </a:lnTo>
                  <a:lnTo>
                    <a:pt x="1178179" y="110680"/>
                  </a:lnTo>
                  <a:lnTo>
                    <a:pt x="1183652" y="106565"/>
                  </a:lnTo>
                  <a:lnTo>
                    <a:pt x="1189710" y="102908"/>
                  </a:lnTo>
                  <a:lnTo>
                    <a:pt x="1226540" y="91960"/>
                  </a:lnTo>
                  <a:lnTo>
                    <a:pt x="1234351" y="91617"/>
                  </a:lnTo>
                  <a:lnTo>
                    <a:pt x="1245349" y="92316"/>
                  </a:lnTo>
                  <a:lnTo>
                    <a:pt x="1278826" y="116116"/>
                  </a:lnTo>
                  <a:lnTo>
                    <a:pt x="1281836" y="134416"/>
                  </a:lnTo>
                  <a:lnTo>
                    <a:pt x="1281836" y="140779"/>
                  </a:lnTo>
                  <a:lnTo>
                    <a:pt x="1281836" y="163842"/>
                  </a:lnTo>
                  <a:lnTo>
                    <a:pt x="1281836" y="188595"/>
                  </a:lnTo>
                  <a:lnTo>
                    <a:pt x="1278356" y="195694"/>
                  </a:lnTo>
                  <a:lnTo>
                    <a:pt x="1239558" y="219519"/>
                  </a:lnTo>
                  <a:lnTo>
                    <a:pt x="1230668" y="220027"/>
                  </a:lnTo>
                  <a:lnTo>
                    <a:pt x="1221981" y="219544"/>
                  </a:lnTo>
                  <a:lnTo>
                    <a:pt x="1191552" y="200177"/>
                  </a:lnTo>
                  <a:lnTo>
                    <a:pt x="1191552" y="191262"/>
                  </a:lnTo>
                  <a:lnTo>
                    <a:pt x="1194104" y="179273"/>
                  </a:lnTo>
                  <a:lnTo>
                    <a:pt x="1201750" y="170700"/>
                  </a:lnTo>
                  <a:lnTo>
                    <a:pt x="1214501" y="165557"/>
                  </a:lnTo>
                  <a:lnTo>
                    <a:pt x="1232344" y="163842"/>
                  </a:lnTo>
                  <a:lnTo>
                    <a:pt x="1281836" y="163842"/>
                  </a:lnTo>
                  <a:lnTo>
                    <a:pt x="1281836" y="140779"/>
                  </a:lnTo>
                  <a:lnTo>
                    <a:pt x="1231011" y="140779"/>
                  </a:lnTo>
                  <a:lnTo>
                    <a:pt x="1213700" y="141668"/>
                  </a:lnTo>
                  <a:lnTo>
                    <a:pt x="1176832" y="155155"/>
                  </a:lnTo>
                  <a:lnTo>
                    <a:pt x="1159789" y="192608"/>
                  </a:lnTo>
                  <a:lnTo>
                    <a:pt x="1160894" y="203746"/>
                  </a:lnTo>
                  <a:lnTo>
                    <a:pt x="1187272" y="236677"/>
                  </a:lnTo>
                  <a:lnTo>
                    <a:pt x="1225321" y="244767"/>
                  </a:lnTo>
                  <a:lnTo>
                    <a:pt x="1235163" y="244373"/>
                  </a:lnTo>
                  <a:lnTo>
                    <a:pt x="1273721" y="230301"/>
                  </a:lnTo>
                  <a:lnTo>
                    <a:pt x="1283500" y="219354"/>
                  </a:lnTo>
                  <a:lnTo>
                    <a:pt x="1283500" y="242760"/>
                  </a:lnTo>
                  <a:lnTo>
                    <a:pt x="1313929" y="242760"/>
                  </a:lnTo>
                  <a:lnTo>
                    <a:pt x="1313929" y="219354"/>
                  </a:lnTo>
                  <a:lnTo>
                    <a:pt x="1313929" y="163842"/>
                  </a:lnTo>
                  <a:close/>
                </a:path>
                <a:path w="1681480" h="2395220">
                  <a:moveTo>
                    <a:pt x="1476616" y="2215096"/>
                  </a:moveTo>
                  <a:lnTo>
                    <a:pt x="1447520" y="2215096"/>
                  </a:lnTo>
                  <a:lnTo>
                    <a:pt x="1338859" y="2344166"/>
                  </a:lnTo>
                  <a:lnTo>
                    <a:pt x="1338859" y="2215096"/>
                  </a:lnTo>
                  <a:lnTo>
                    <a:pt x="1306753" y="2215096"/>
                  </a:lnTo>
                  <a:lnTo>
                    <a:pt x="1306753" y="2392324"/>
                  </a:lnTo>
                  <a:lnTo>
                    <a:pt x="1336179" y="2392324"/>
                  </a:lnTo>
                  <a:lnTo>
                    <a:pt x="1376591" y="2344166"/>
                  </a:lnTo>
                  <a:lnTo>
                    <a:pt x="1444523" y="2263254"/>
                  </a:lnTo>
                  <a:lnTo>
                    <a:pt x="1444523" y="2392324"/>
                  </a:lnTo>
                  <a:lnTo>
                    <a:pt x="1476616" y="2392324"/>
                  </a:lnTo>
                  <a:lnTo>
                    <a:pt x="1476616" y="2263254"/>
                  </a:lnTo>
                  <a:lnTo>
                    <a:pt x="1476616" y="2215096"/>
                  </a:lnTo>
                  <a:close/>
                </a:path>
                <a:path w="1681480" h="2395220">
                  <a:moveTo>
                    <a:pt x="1681035" y="2215096"/>
                  </a:moveTo>
                  <a:lnTo>
                    <a:pt x="1652282" y="2215096"/>
                  </a:lnTo>
                  <a:lnTo>
                    <a:pt x="1652282" y="2243188"/>
                  </a:lnTo>
                  <a:lnTo>
                    <a:pt x="1652282" y="2313076"/>
                  </a:lnTo>
                  <a:lnTo>
                    <a:pt x="1603121" y="2313076"/>
                  </a:lnTo>
                  <a:lnTo>
                    <a:pt x="1592618" y="2312543"/>
                  </a:lnTo>
                  <a:lnTo>
                    <a:pt x="1559001" y="2286597"/>
                  </a:lnTo>
                  <a:lnTo>
                    <a:pt x="1558315" y="2278291"/>
                  </a:lnTo>
                  <a:lnTo>
                    <a:pt x="1561198" y="2262936"/>
                  </a:lnTo>
                  <a:lnTo>
                    <a:pt x="1569859" y="2251964"/>
                  </a:lnTo>
                  <a:lnTo>
                    <a:pt x="1584274" y="2245385"/>
                  </a:lnTo>
                  <a:lnTo>
                    <a:pt x="1604467" y="2243188"/>
                  </a:lnTo>
                  <a:lnTo>
                    <a:pt x="1652282" y="2243188"/>
                  </a:lnTo>
                  <a:lnTo>
                    <a:pt x="1652282" y="2215096"/>
                  </a:lnTo>
                  <a:lnTo>
                    <a:pt x="1603463" y="2215096"/>
                  </a:lnTo>
                  <a:lnTo>
                    <a:pt x="1586217" y="2216099"/>
                  </a:lnTo>
                  <a:lnTo>
                    <a:pt x="1546275" y="2231148"/>
                  </a:lnTo>
                  <a:lnTo>
                    <a:pt x="1525549" y="2277287"/>
                  </a:lnTo>
                  <a:lnTo>
                    <a:pt x="1526222" y="2287244"/>
                  </a:lnTo>
                  <a:lnTo>
                    <a:pt x="1549285" y="2323858"/>
                  </a:lnTo>
                  <a:lnTo>
                    <a:pt x="1567014" y="2331796"/>
                  </a:lnTo>
                  <a:lnTo>
                    <a:pt x="1523873" y="2392324"/>
                  </a:lnTo>
                  <a:lnTo>
                    <a:pt x="1558315" y="2392324"/>
                  </a:lnTo>
                  <a:lnTo>
                    <a:pt x="1597101" y="2336139"/>
                  </a:lnTo>
                  <a:lnTo>
                    <a:pt x="1652282" y="2336139"/>
                  </a:lnTo>
                  <a:lnTo>
                    <a:pt x="1652282" y="2392324"/>
                  </a:lnTo>
                  <a:lnTo>
                    <a:pt x="1681035" y="2392324"/>
                  </a:lnTo>
                  <a:lnTo>
                    <a:pt x="1681035" y="2336139"/>
                  </a:lnTo>
                  <a:lnTo>
                    <a:pt x="1681035" y="2313076"/>
                  </a:lnTo>
                  <a:lnTo>
                    <a:pt x="1681035" y="2243188"/>
                  </a:lnTo>
                  <a:lnTo>
                    <a:pt x="1681035" y="2215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4224146" y="1183210"/>
              <a:ext cx="48260" cy="5756275"/>
            </a:xfrm>
            <a:custGeom>
              <a:avLst/>
              <a:gdLst/>
              <a:ahLst/>
              <a:cxnLst/>
              <a:rect l="l" t="t" r="r" b="b"/>
              <a:pathLst>
                <a:path w="48260" h="5756275">
                  <a:moveTo>
                    <a:pt x="47768" y="0"/>
                  </a:moveTo>
                  <a:lnTo>
                    <a:pt x="0" y="0"/>
                  </a:lnTo>
                  <a:lnTo>
                    <a:pt x="0" y="5756068"/>
                  </a:lnTo>
                  <a:lnTo>
                    <a:pt x="47768" y="5756068"/>
                  </a:lnTo>
                  <a:lnTo>
                    <a:pt x="47768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" name="object 12"/>
            <p:cNvSpPr/>
            <p:nvPr/>
          </p:nvSpPr>
          <p:spPr>
            <a:xfrm>
              <a:off x="4230700" y="1183210"/>
              <a:ext cx="48260" cy="1434465"/>
            </a:xfrm>
            <a:custGeom>
              <a:avLst/>
              <a:gdLst/>
              <a:ahLst/>
              <a:cxnLst/>
              <a:rect l="l" t="t" r="r" b="b"/>
              <a:pathLst>
                <a:path w="48260" h="1434464">
                  <a:moveTo>
                    <a:pt x="47768" y="0"/>
                  </a:moveTo>
                  <a:lnTo>
                    <a:pt x="0" y="0"/>
                  </a:lnTo>
                  <a:lnTo>
                    <a:pt x="0" y="1433854"/>
                  </a:lnTo>
                  <a:lnTo>
                    <a:pt x="47768" y="1433854"/>
                  </a:lnTo>
                  <a:lnTo>
                    <a:pt x="47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6946796" y="1207096"/>
              <a:ext cx="48260" cy="5756275"/>
            </a:xfrm>
            <a:custGeom>
              <a:avLst/>
              <a:gdLst/>
              <a:ahLst/>
              <a:cxnLst/>
              <a:rect l="l" t="t" r="r" b="b"/>
              <a:pathLst>
                <a:path w="48259" h="5756275">
                  <a:moveTo>
                    <a:pt x="47768" y="0"/>
                  </a:moveTo>
                  <a:lnTo>
                    <a:pt x="0" y="0"/>
                  </a:lnTo>
                  <a:lnTo>
                    <a:pt x="0" y="5756068"/>
                  </a:lnTo>
                  <a:lnTo>
                    <a:pt x="47768" y="5756068"/>
                  </a:lnTo>
                  <a:lnTo>
                    <a:pt x="47768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" name="object 14"/>
            <p:cNvSpPr/>
            <p:nvPr/>
          </p:nvSpPr>
          <p:spPr>
            <a:xfrm>
              <a:off x="6941596" y="1207505"/>
              <a:ext cx="48260" cy="1409700"/>
            </a:xfrm>
            <a:custGeom>
              <a:avLst/>
              <a:gdLst/>
              <a:ahLst/>
              <a:cxnLst/>
              <a:rect l="l" t="t" r="r" b="b"/>
              <a:pathLst>
                <a:path w="48259" h="1409700">
                  <a:moveTo>
                    <a:pt x="47768" y="0"/>
                  </a:moveTo>
                  <a:lnTo>
                    <a:pt x="0" y="0"/>
                  </a:lnTo>
                  <a:lnTo>
                    <a:pt x="0" y="1409551"/>
                  </a:lnTo>
                  <a:lnTo>
                    <a:pt x="47768" y="1409551"/>
                  </a:lnTo>
                  <a:lnTo>
                    <a:pt x="47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" name="object 15"/>
            <p:cNvSpPr/>
            <p:nvPr/>
          </p:nvSpPr>
          <p:spPr>
            <a:xfrm>
              <a:off x="9728262" y="1207096"/>
              <a:ext cx="48260" cy="5756275"/>
            </a:xfrm>
            <a:custGeom>
              <a:avLst/>
              <a:gdLst/>
              <a:ahLst/>
              <a:cxnLst/>
              <a:rect l="l" t="t" r="r" b="b"/>
              <a:pathLst>
                <a:path w="48259" h="5756275">
                  <a:moveTo>
                    <a:pt x="47768" y="0"/>
                  </a:moveTo>
                  <a:lnTo>
                    <a:pt x="0" y="0"/>
                  </a:lnTo>
                  <a:lnTo>
                    <a:pt x="0" y="5756068"/>
                  </a:lnTo>
                  <a:lnTo>
                    <a:pt x="47768" y="5756068"/>
                  </a:lnTo>
                  <a:lnTo>
                    <a:pt x="47768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9726907" y="1207505"/>
              <a:ext cx="48260" cy="1409700"/>
            </a:xfrm>
            <a:custGeom>
              <a:avLst/>
              <a:gdLst/>
              <a:ahLst/>
              <a:cxnLst/>
              <a:rect l="l" t="t" r="r" b="b"/>
              <a:pathLst>
                <a:path w="48259" h="1409700">
                  <a:moveTo>
                    <a:pt x="47768" y="0"/>
                  </a:moveTo>
                  <a:lnTo>
                    <a:pt x="0" y="0"/>
                  </a:lnTo>
                  <a:lnTo>
                    <a:pt x="0" y="1409551"/>
                  </a:lnTo>
                  <a:lnTo>
                    <a:pt x="47768" y="1409551"/>
                  </a:lnTo>
                  <a:lnTo>
                    <a:pt x="47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7" name="object 17"/>
            <p:cNvSpPr/>
            <p:nvPr/>
          </p:nvSpPr>
          <p:spPr>
            <a:xfrm>
              <a:off x="471182" y="3619417"/>
              <a:ext cx="12091670" cy="2197735"/>
            </a:xfrm>
            <a:custGeom>
              <a:avLst/>
              <a:gdLst/>
              <a:ahLst/>
              <a:cxnLst/>
              <a:rect l="l" t="t" r="r" b="b"/>
              <a:pathLst>
                <a:path w="12091670" h="2197735">
                  <a:moveTo>
                    <a:pt x="12091480" y="2149564"/>
                  </a:moveTo>
                  <a:lnTo>
                    <a:pt x="0" y="2149564"/>
                  </a:lnTo>
                  <a:lnTo>
                    <a:pt x="0" y="2197328"/>
                  </a:lnTo>
                  <a:lnTo>
                    <a:pt x="12091480" y="2197328"/>
                  </a:lnTo>
                  <a:lnTo>
                    <a:pt x="12091480" y="2149564"/>
                  </a:lnTo>
                  <a:close/>
                </a:path>
                <a:path w="12091670" h="2197735">
                  <a:moveTo>
                    <a:pt x="12091480" y="1074737"/>
                  </a:moveTo>
                  <a:lnTo>
                    <a:pt x="0" y="1074737"/>
                  </a:lnTo>
                  <a:lnTo>
                    <a:pt x="0" y="1122514"/>
                  </a:lnTo>
                  <a:lnTo>
                    <a:pt x="12091480" y="1122514"/>
                  </a:lnTo>
                  <a:lnTo>
                    <a:pt x="12091480" y="1074737"/>
                  </a:lnTo>
                  <a:close/>
                </a:path>
                <a:path w="12091670" h="2197735">
                  <a:moveTo>
                    <a:pt x="12091480" y="0"/>
                  </a:moveTo>
                  <a:lnTo>
                    <a:pt x="0" y="0"/>
                  </a:lnTo>
                  <a:lnTo>
                    <a:pt x="0" y="47777"/>
                  </a:lnTo>
                  <a:lnTo>
                    <a:pt x="12091480" y="47777"/>
                  </a:lnTo>
                  <a:lnTo>
                    <a:pt x="12091480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4624" y="2859543"/>
              <a:ext cx="6629561" cy="36593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094618" y="4011351"/>
              <a:ext cx="6664325" cy="2669540"/>
            </a:xfrm>
            <a:custGeom>
              <a:avLst/>
              <a:gdLst/>
              <a:ahLst/>
              <a:cxnLst/>
              <a:rect l="l" t="t" r="r" b="b"/>
              <a:pathLst>
                <a:path w="6664325" h="2669540">
                  <a:moveTo>
                    <a:pt x="264617" y="2495956"/>
                  </a:moveTo>
                  <a:lnTo>
                    <a:pt x="207759" y="2495956"/>
                  </a:lnTo>
                  <a:lnTo>
                    <a:pt x="207759" y="2430983"/>
                  </a:lnTo>
                  <a:lnTo>
                    <a:pt x="167576" y="2430983"/>
                  </a:lnTo>
                  <a:lnTo>
                    <a:pt x="167576" y="2495956"/>
                  </a:lnTo>
                  <a:lnTo>
                    <a:pt x="52578" y="2495956"/>
                  </a:lnTo>
                  <a:lnTo>
                    <a:pt x="199212" y="2307005"/>
                  </a:lnTo>
                  <a:lnTo>
                    <a:pt x="153047" y="2307005"/>
                  </a:lnTo>
                  <a:lnTo>
                    <a:pt x="0" y="2502801"/>
                  </a:lnTo>
                  <a:lnTo>
                    <a:pt x="0" y="2532723"/>
                  </a:lnTo>
                  <a:lnTo>
                    <a:pt x="166293" y="2532723"/>
                  </a:lnTo>
                  <a:lnTo>
                    <a:pt x="166293" y="2606256"/>
                  </a:lnTo>
                  <a:lnTo>
                    <a:pt x="207759" y="2606256"/>
                  </a:lnTo>
                  <a:lnTo>
                    <a:pt x="207759" y="2532723"/>
                  </a:lnTo>
                  <a:lnTo>
                    <a:pt x="264617" y="2532723"/>
                  </a:lnTo>
                  <a:lnTo>
                    <a:pt x="264617" y="2495956"/>
                  </a:lnTo>
                  <a:close/>
                </a:path>
                <a:path w="6664325" h="2669540">
                  <a:moveTo>
                    <a:pt x="264617" y="1344168"/>
                  </a:moveTo>
                  <a:lnTo>
                    <a:pt x="207759" y="1344168"/>
                  </a:lnTo>
                  <a:lnTo>
                    <a:pt x="207759" y="1279182"/>
                  </a:lnTo>
                  <a:lnTo>
                    <a:pt x="167576" y="1279182"/>
                  </a:lnTo>
                  <a:lnTo>
                    <a:pt x="167576" y="1344168"/>
                  </a:lnTo>
                  <a:lnTo>
                    <a:pt x="52578" y="1344168"/>
                  </a:lnTo>
                  <a:lnTo>
                    <a:pt x="199212" y="1155217"/>
                  </a:lnTo>
                  <a:lnTo>
                    <a:pt x="153047" y="1155217"/>
                  </a:lnTo>
                  <a:lnTo>
                    <a:pt x="0" y="1351000"/>
                  </a:lnTo>
                  <a:lnTo>
                    <a:pt x="0" y="1380921"/>
                  </a:lnTo>
                  <a:lnTo>
                    <a:pt x="166293" y="1380921"/>
                  </a:lnTo>
                  <a:lnTo>
                    <a:pt x="166293" y="1454454"/>
                  </a:lnTo>
                  <a:lnTo>
                    <a:pt x="207759" y="1454454"/>
                  </a:lnTo>
                  <a:lnTo>
                    <a:pt x="207759" y="1380921"/>
                  </a:lnTo>
                  <a:lnTo>
                    <a:pt x="264617" y="1380921"/>
                  </a:lnTo>
                  <a:lnTo>
                    <a:pt x="264617" y="1344168"/>
                  </a:lnTo>
                  <a:close/>
                </a:path>
                <a:path w="6664325" h="2669540">
                  <a:moveTo>
                    <a:pt x="264617" y="192366"/>
                  </a:moveTo>
                  <a:lnTo>
                    <a:pt x="207759" y="192366"/>
                  </a:lnTo>
                  <a:lnTo>
                    <a:pt x="207759" y="127393"/>
                  </a:lnTo>
                  <a:lnTo>
                    <a:pt x="167576" y="127393"/>
                  </a:lnTo>
                  <a:lnTo>
                    <a:pt x="167576" y="192366"/>
                  </a:lnTo>
                  <a:lnTo>
                    <a:pt x="52578" y="192366"/>
                  </a:lnTo>
                  <a:lnTo>
                    <a:pt x="199212" y="3416"/>
                  </a:lnTo>
                  <a:lnTo>
                    <a:pt x="153047" y="3416"/>
                  </a:lnTo>
                  <a:lnTo>
                    <a:pt x="0" y="199212"/>
                  </a:lnTo>
                  <a:lnTo>
                    <a:pt x="0" y="229133"/>
                  </a:lnTo>
                  <a:lnTo>
                    <a:pt x="166293" y="229133"/>
                  </a:lnTo>
                  <a:lnTo>
                    <a:pt x="166293" y="302653"/>
                  </a:lnTo>
                  <a:lnTo>
                    <a:pt x="207759" y="302653"/>
                  </a:lnTo>
                  <a:lnTo>
                    <a:pt x="207759" y="229133"/>
                  </a:lnTo>
                  <a:lnTo>
                    <a:pt x="264617" y="229133"/>
                  </a:lnTo>
                  <a:lnTo>
                    <a:pt x="264617" y="192366"/>
                  </a:lnTo>
                  <a:close/>
                </a:path>
                <a:path w="6664325" h="2669540">
                  <a:moveTo>
                    <a:pt x="488226" y="2307005"/>
                  </a:moveTo>
                  <a:lnTo>
                    <a:pt x="262509" y="2307005"/>
                  </a:lnTo>
                  <a:lnTo>
                    <a:pt x="262509" y="2397633"/>
                  </a:lnTo>
                  <a:lnTo>
                    <a:pt x="303555" y="2397633"/>
                  </a:lnTo>
                  <a:lnTo>
                    <a:pt x="303555" y="2344204"/>
                  </a:lnTo>
                  <a:lnTo>
                    <a:pt x="440347" y="2344204"/>
                  </a:lnTo>
                  <a:lnTo>
                    <a:pt x="321932" y="2606256"/>
                  </a:lnTo>
                  <a:lnTo>
                    <a:pt x="367245" y="2606256"/>
                  </a:lnTo>
                  <a:lnTo>
                    <a:pt x="484593" y="2344204"/>
                  </a:lnTo>
                  <a:lnTo>
                    <a:pt x="488226" y="2336076"/>
                  </a:lnTo>
                  <a:lnTo>
                    <a:pt x="488226" y="2307005"/>
                  </a:lnTo>
                  <a:close/>
                </a:path>
                <a:path w="6664325" h="2669540">
                  <a:moveTo>
                    <a:pt x="488226" y="1155217"/>
                  </a:moveTo>
                  <a:lnTo>
                    <a:pt x="262509" y="1155217"/>
                  </a:lnTo>
                  <a:lnTo>
                    <a:pt x="262509" y="1245844"/>
                  </a:lnTo>
                  <a:lnTo>
                    <a:pt x="303555" y="1245844"/>
                  </a:lnTo>
                  <a:lnTo>
                    <a:pt x="303555" y="1192403"/>
                  </a:lnTo>
                  <a:lnTo>
                    <a:pt x="440347" y="1192403"/>
                  </a:lnTo>
                  <a:lnTo>
                    <a:pt x="321932" y="1454454"/>
                  </a:lnTo>
                  <a:lnTo>
                    <a:pt x="367245" y="1454454"/>
                  </a:lnTo>
                  <a:lnTo>
                    <a:pt x="484593" y="1192403"/>
                  </a:lnTo>
                  <a:lnTo>
                    <a:pt x="488226" y="1184287"/>
                  </a:lnTo>
                  <a:lnTo>
                    <a:pt x="488226" y="1155217"/>
                  </a:lnTo>
                  <a:close/>
                </a:path>
                <a:path w="6664325" h="2669540">
                  <a:moveTo>
                    <a:pt x="488226" y="3416"/>
                  </a:moveTo>
                  <a:lnTo>
                    <a:pt x="262509" y="3416"/>
                  </a:lnTo>
                  <a:lnTo>
                    <a:pt x="262509" y="94043"/>
                  </a:lnTo>
                  <a:lnTo>
                    <a:pt x="303555" y="94043"/>
                  </a:lnTo>
                  <a:lnTo>
                    <a:pt x="303555" y="40601"/>
                  </a:lnTo>
                  <a:lnTo>
                    <a:pt x="440347" y="40601"/>
                  </a:lnTo>
                  <a:lnTo>
                    <a:pt x="321932" y="302653"/>
                  </a:lnTo>
                  <a:lnTo>
                    <a:pt x="367245" y="302653"/>
                  </a:lnTo>
                  <a:lnTo>
                    <a:pt x="484593" y="40601"/>
                  </a:lnTo>
                  <a:lnTo>
                    <a:pt x="488226" y="32486"/>
                  </a:lnTo>
                  <a:lnTo>
                    <a:pt x="488226" y="3416"/>
                  </a:lnTo>
                  <a:close/>
                </a:path>
                <a:path w="6664325" h="2669540">
                  <a:moveTo>
                    <a:pt x="560006" y="2583599"/>
                  </a:moveTo>
                  <a:lnTo>
                    <a:pt x="559892" y="2570772"/>
                  </a:lnTo>
                  <a:lnTo>
                    <a:pt x="557288" y="2564219"/>
                  </a:lnTo>
                  <a:lnTo>
                    <a:pt x="551878" y="2558796"/>
                  </a:lnTo>
                  <a:lnTo>
                    <a:pt x="546747" y="2553106"/>
                  </a:lnTo>
                  <a:lnTo>
                    <a:pt x="540194" y="2550249"/>
                  </a:lnTo>
                  <a:lnTo>
                    <a:pt x="523951" y="2550249"/>
                  </a:lnTo>
                  <a:lnTo>
                    <a:pt x="517105" y="2552954"/>
                  </a:lnTo>
                  <a:lnTo>
                    <a:pt x="506272" y="2563787"/>
                  </a:lnTo>
                  <a:lnTo>
                    <a:pt x="503567" y="2570772"/>
                  </a:lnTo>
                  <a:lnTo>
                    <a:pt x="503567" y="2585593"/>
                  </a:lnTo>
                  <a:lnTo>
                    <a:pt x="521525" y="2605824"/>
                  </a:lnTo>
                  <a:lnTo>
                    <a:pt x="505714" y="2669527"/>
                  </a:lnTo>
                  <a:lnTo>
                    <a:pt x="532638" y="2669527"/>
                  </a:lnTo>
                  <a:lnTo>
                    <a:pt x="552729" y="2610104"/>
                  </a:lnTo>
                  <a:lnTo>
                    <a:pt x="555586" y="2601836"/>
                  </a:lnTo>
                  <a:lnTo>
                    <a:pt x="557441" y="2595715"/>
                  </a:lnTo>
                  <a:lnTo>
                    <a:pt x="558292" y="2591714"/>
                  </a:lnTo>
                  <a:lnTo>
                    <a:pt x="559435" y="2587726"/>
                  </a:lnTo>
                  <a:lnTo>
                    <a:pt x="560006" y="2583599"/>
                  </a:lnTo>
                  <a:close/>
                </a:path>
                <a:path w="6664325" h="2669540">
                  <a:moveTo>
                    <a:pt x="560006" y="1431798"/>
                  </a:moveTo>
                  <a:lnTo>
                    <a:pt x="559892" y="1418971"/>
                  </a:lnTo>
                  <a:lnTo>
                    <a:pt x="557288" y="1412417"/>
                  </a:lnTo>
                  <a:lnTo>
                    <a:pt x="551878" y="1407007"/>
                  </a:lnTo>
                  <a:lnTo>
                    <a:pt x="546747" y="1401305"/>
                  </a:lnTo>
                  <a:lnTo>
                    <a:pt x="540194" y="1398460"/>
                  </a:lnTo>
                  <a:lnTo>
                    <a:pt x="523951" y="1398460"/>
                  </a:lnTo>
                  <a:lnTo>
                    <a:pt x="517105" y="1401165"/>
                  </a:lnTo>
                  <a:lnTo>
                    <a:pt x="506272" y="1411986"/>
                  </a:lnTo>
                  <a:lnTo>
                    <a:pt x="503567" y="1418971"/>
                  </a:lnTo>
                  <a:lnTo>
                    <a:pt x="503567" y="1433791"/>
                  </a:lnTo>
                  <a:lnTo>
                    <a:pt x="521525" y="1454023"/>
                  </a:lnTo>
                  <a:lnTo>
                    <a:pt x="505714" y="1517726"/>
                  </a:lnTo>
                  <a:lnTo>
                    <a:pt x="532638" y="1517726"/>
                  </a:lnTo>
                  <a:lnTo>
                    <a:pt x="552729" y="1458302"/>
                  </a:lnTo>
                  <a:lnTo>
                    <a:pt x="555586" y="1450035"/>
                  </a:lnTo>
                  <a:lnTo>
                    <a:pt x="557441" y="1443913"/>
                  </a:lnTo>
                  <a:lnTo>
                    <a:pt x="558292" y="1439926"/>
                  </a:lnTo>
                  <a:lnTo>
                    <a:pt x="559435" y="1435925"/>
                  </a:lnTo>
                  <a:lnTo>
                    <a:pt x="560006" y="1431798"/>
                  </a:lnTo>
                  <a:close/>
                </a:path>
                <a:path w="6664325" h="2669540">
                  <a:moveTo>
                    <a:pt x="560006" y="279996"/>
                  </a:moveTo>
                  <a:lnTo>
                    <a:pt x="559892" y="267182"/>
                  </a:lnTo>
                  <a:lnTo>
                    <a:pt x="557288" y="260616"/>
                  </a:lnTo>
                  <a:lnTo>
                    <a:pt x="551878" y="255206"/>
                  </a:lnTo>
                  <a:lnTo>
                    <a:pt x="546747" y="249504"/>
                  </a:lnTo>
                  <a:lnTo>
                    <a:pt x="540194" y="246659"/>
                  </a:lnTo>
                  <a:lnTo>
                    <a:pt x="523951" y="246659"/>
                  </a:lnTo>
                  <a:lnTo>
                    <a:pt x="517105" y="249364"/>
                  </a:lnTo>
                  <a:lnTo>
                    <a:pt x="506272" y="260197"/>
                  </a:lnTo>
                  <a:lnTo>
                    <a:pt x="503567" y="267182"/>
                  </a:lnTo>
                  <a:lnTo>
                    <a:pt x="503567" y="281990"/>
                  </a:lnTo>
                  <a:lnTo>
                    <a:pt x="521525" y="302234"/>
                  </a:lnTo>
                  <a:lnTo>
                    <a:pt x="505714" y="365925"/>
                  </a:lnTo>
                  <a:lnTo>
                    <a:pt x="532638" y="365925"/>
                  </a:lnTo>
                  <a:lnTo>
                    <a:pt x="552729" y="306501"/>
                  </a:lnTo>
                  <a:lnTo>
                    <a:pt x="555586" y="298246"/>
                  </a:lnTo>
                  <a:lnTo>
                    <a:pt x="557441" y="292112"/>
                  </a:lnTo>
                  <a:lnTo>
                    <a:pt x="558292" y="288124"/>
                  </a:lnTo>
                  <a:lnTo>
                    <a:pt x="559435" y="284137"/>
                  </a:lnTo>
                  <a:lnTo>
                    <a:pt x="560006" y="279996"/>
                  </a:lnTo>
                  <a:close/>
                </a:path>
                <a:path w="6664325" h="2669540">
                  <a:moveTo>
                    <a:pt x="809371" y="1366393"/>
                  </a:moveTo>
                  <a:lnTo>
                    <a:pt x="796378" y="1320380"/>
                  </a:lnTo>
                  <a:lnTo>
                    <a:pt x="757961" y="1289875"/>
                  </a:lnTo>
                  <a:lnTo>
                    <a:pt x="719162" y="1280896"/>
                  </a:lnTo>
                  <a:lnTo>
                    <a:pt x="797394" y="1184287"/>
                  </a:lnTo>
                  <a:lnTo>
                    <a:pt x="797394" y="1155217"/>
                  </a:lnTo>
                  <a:lnTo>
                    <a:pt x="599897" y="1155217"/>
                  </a:lnTo>
                  <a:lnTo>
                    <a:pt x="599897" y="1192403"/>
                  </a:lnTo>
                  <a:lnTo>
                    <a:pt x="743966" y="1192403"/>
                  </a:lnTo>
                  <a:lnTo>
                    <a:pt x="668718" y="1284744"/>
                  </a:lnTo>
                  <a:lnTo>
                    <a:pt x="668718" y="1314665"/>
                  </a:lnTo>
                  <a:lnTo>
                    <a:pt x="692658" y="1314665"/>
                  </a:lnTo>
                  <a:lnTo>
                    <a:pt x="710082" y="1315516"/>
                  </a:lnTo>
                  <a:lnTo>
                    <a:pt x="748233" y="1328343"/>
                  </a:lnTo>
                  <a:lnTo>
                    <a:pt x="766622" y="1366824"/>
                  </a:lnTo>
                  <a:lnTo>
                    <a:pt x="765441" y="1378546"/>
                  </a:lnTo>
                  <a:lnTo>
                    <a:pt x="737679" y="1411897"/>
                  </a:lnTo>
                  <a:lnTo>
                    <a:pt x="696087" y="1419834"/>
                  </a:lnTo>
                  <a:lnTo>
                    <a:pt x="682802" y="1419301"/>
                  </a:lnTo>
                  <a:lnTo>
                    <a:pt x="645210" y="1411274"/>
                  </a:lnTo>
                  <a:lnTo>
                    <a:pt x="605878" y="1387767"/>
                  </a:lnTo>
                  <a:lnTo>
                    <a:pt x="586219" y="1421536"/>
                  </a:lnTo>
                  <a:lnTo>
                    <a:pt x="620445" y="1443101"/>
                  </a:lnTo>
                  <a:lnTo>
                    <a:pt x="664667" y="1455521"/>
                  </a:lnTo>
                  <a:lnTo>
                    <a:pt x="696087" y="1457871"/>
                  </a:lnTo>
                  <a:lnTo>
                    <a:pt x="713740" y="1457134"/>
                  </a:lnTo>
                  <a:lnTo>
                    <a:pt x="758075" y="1445907"/>
                  </a:lnTo>
                  <a:lnTo>
                    <a:pt x="789330" y="1422742"/>
                  </a:lnTo>
                  <a:lnTo>
                    <a:pt x="808570" y="1378927"/>
                  </a:lnTo>
                  <a:lnTo>
                    <a:pt x="809371" y="1366393"/>
                  </a:lnTo>
                  <a:close/>
                </a:path>
                <a:path w="6664325" h="2669540">
                  <a:moveTo>
                    <a:pt x="814920" y="265468"/>
                  </a:moveTo>
                  <a:lnTo>
                    <a:pt x="661454" y="265468"/>
                  </a:lnTo>
                  <a:lnTo>
                    <a:pt x="752944" y="177406"/>
                  </a:lnTo>
                  <a:lnTo>
                    <a:pt x="766114" y="164096"/>
                  </a:lnTo>
                  <a:lnTo>
                    <a:pt x="791845" y="128663"/>
                  </a:lnTo>
                  <a:lnTo>
                    <a:pt x="802106" y="83350"/>
                  </a:lnTo>
                  <a:lnTo>
                    <a:pt x="800366" y="65138"/>
                  </a:lnTo>
                  <a:lnTo>
                    <a:pt x="795159" y="48945"/>
                  </a:lnTo>
                  <a:lnTo>
                    <a:pt x="788466" y="38036"/>
                  </a:lnTo>
                  <a:lnTo>
                    <a:pt x="786472" y="34785"/>
                  </a:lnTo>
                  <a:lnTo>
                    <a:pt x="741718" y="5664"/>
                  </a:lnTo>
                  <a:lnTo>
                    <a:pt x="699503" y="0"/>
                  </a:lnTo>
                  <a:lnTo>
                    <a:pt x="682371" y="749"/>
                  </a:lnTo>
                  <a:lnTo>
                    <a:pt x="635812" y="11963"/>
                  </a:lnTo>
                  <a:lnTo>
                    <a:pt x="599490" y="35204"/>
                  </a:lnTo>
                  <a:lnTo>
                    <a:pt x="590067" y="45313"/>
                  </a:lnTo>
                  <a:lnTo>
                    <a:pt x="619137" y="70535"/>
                  </a:lnTo>
                  <a:lnTo>
                    <a:pt x="634022" y="56311"/>
                  </a:lnTo>
                  <a:lnTo>
                    <a:pt x="651725" y="46164"/>
                  </a:lnTo>
                  <a:lnTo>
                    <a:pt x="672274" y="40068"/>
                  </a:lnTo>
                  <a:lnTo>
                    <a:pt x="695655" y="38036"/>
                  </a:lnTo>
                  <a:lnTo>
                    <a:pt x="710133" y="38874"/>
                  </a:lnTo>
                  <a:lnTo>
                    <a:pt x="749973" y="58369"/>
                  </a:lnTo>
                  <a:lnTo>
                    <a:pt x="759345" y="87630"/>
                  </a:lnTo>
                  <a:lnTo>
                    <a:pt x="758875" y="95542"/>
                  </a:lnTo>
                  <a:lnTo>
                    <a:pt x="740333" y="136156"/>
                  </a:lnTo>
                  <a:lnTo>
                    <a:pt x="599897" y="273583"/>
                  </a:lnTo>
                  <a:lnTo>
                    <a:pt x="599897" y="302653"/>
                  </a:lnTo>
                  <a:lnTo>
                    <a:pt x="814920" y="302653"/>
                  </a:lnTo>
                  <a:lnTo>
                    <a:pt x="814920" y="265468"/>
                  </a:lnTo>
                  <a:close/>
                </a:path>
                <a:path w="6664325" h="2669540">
                  <a:moveTo>
                    <a:pt x="839508" y="2456637"/>
                  </a:moveTo>
                  <a:lnTo>
                    <a:pt x="835558" y="2412390"/>
                  </a:lnTo>
                  <a:lnTo>
                    <a:pt x="823696" y="2374557"/>
                  </a:lnTo>
                  <a:lnTo>
                    <a:pt x="802525" y="2341638"/>
                  </a:lnTo>
                  <a:lnTo>
                    <a:pt x="796759" y="2335644"/>
                  </a:lnTo>
                  <a:lnTo>
                    <a:pt x="796759" y="2456637"/>
                  </a:lnTo>
                  <a:lnTo>
                    <a:pt x="795401" y="2482977"/>
                  </a:lnTo>
                  <a:lnTo>
                    <a:pt x="784504" y="2525725"/>
                  </a:lnTo>
                  <a:lnTo>
                    <a:pt x="749947" y="2564257"/>
                  </a:lnTo>
                  <a:lnTo>
                    <a:pt x="717677" y="2571623"/>
                  </a:lnTo>
                  <a:lnTo>
                    <a:pt x="700417" y="2569781"/>
                  </a:lnTo>
                  <a:lnTo>
                    <a:pt x="659536" y="2542133"/>
                  </a:lnTo>
                  <a:lnTo>
                    <a:pt x="643509" y="2506002"/>
                  </a:lnTo>
                  <a:lnTo>
                    <a:pt x="638162" y="2456637"/>
                  </a:lnTo>
                  <a:lnTo>
                    <a:pt x="639495" y="2430284"/>
                  </a:lnTo>
                  <a:lnTo>
                    <a:pt x="650189" y="2387536"/>
                  </a:lnTo>
                  <a:lnTo>
                    <a:pt x="684974" y="2349004"/>
                  </a:lnTo>
                  <a:lnTo>
                    <a:pt x="734720" y="2343480"/>
                  </a:lnTo>
                  <a:lnTo>
                    <a:pt x="774966" y="2371128"/>
                  </a:lnTo>
                  <a:lnTo>
                    <a:pt x="791311" y="2407259"/>
                  </a:lnTo>
                  <a:lnTo>
                    <a:pt x="796759" y="2456637"/>
                  </a:lnTo>
                  <a:lnTo>
                    <a:pt x="796759" y="2335644"/>
                  </a:lnTo>
                  <a:lnTo>
                    <a:pt x="750811" y="2308187"/>
                  </a:lnTo>
                  <a:lnTo>
                    <a:pt x="717677" y="2303589"/>
                  </a:lnTo>
                  <a:lnTo>
                    <a:pt x="700417" y="2304732"/>
                  </a:lnTo>
                  <a:lnTo>
                    <a:pt x="654405" y="2321966"/>
                  </a:lnTo>
                  <a:lnTo>
                    <a:pt x="619861" y="2358275"/>
                  </a:lnTo>
                  <a:lnTo>
                    <a:pt x="599363" y="2412390"/>
                  </a:lnTo>
                  <a:lnTo>
                    <a:pt x="595414" y="2456637"/>
                  </a:lnTo>
                  <a:lnTo>
                    <a:pt x="596404" y="2479560"/>
                  </a:lnTo>
                  <a:lnTo>
                    <a:pt x="604316" y="2520594"/>
                  </a:lnTo>
                  <a:lnTo>
                    <a:pt x="629932" y="2569273"/>
                  </a:lnTo>
                  <a:lnTo>
                    <a:pt x="668782" y="2599575"/>
                  </a:lnTo>
                  <a:lnTo>
                    <a:pt x="717677" y="2609672"/>
                  </a:lnTo>
                  <a:lnTo>
                    <a:pt x="734720" y="2608554"/>
                  </a:lnTo>
                  <a:lnTo>
                    <a:pt x="780097" y="2591714"/>
                  </a:lnTo>
                  <a:lnTo>
                    <a:pt x="802652" y="2571623"/>
                  </a:lnTo>
                  <a:lnTo>
                    <a:pt x="804887" y="2569273"/>
                  </a:lnTo>
                  <a:lnTo>
                    <a:pt x="830618" y="2520594"/>
                  </a:lnTo>
                  <a:lnTo>
                    <a:pt x="838530" y="2479560"/>
                  </a:lnTo>
                  <a:lnTo>
                    <a:pt x="839508" y="2456637"/>
                  </a:lnTo>
                  <a:close/>
                </a:path>
                <a:path w="6664325" h="2669540">
                  <a:moveTo>
                    <a:pt x="3176066" y="1344168"/>
                  </a:moveTo>
                  <a:lnTo>
                    <a:pt x="3119209" y="1344168"/>
                  </a:lnTo>
                  <a:lnTo>
                    <a:pt x="3119209" y="1279182"/>
                  </a:lnTo>
                  <a:lnTo>
                    <a:pt x="3079026" y="1279182"/>
                  </a:lnTo>
                  <a:lnTo>
                    <a:pt x="3079026" y="1344168"/>
                  </a:lnTo>
                  <a:lnTo>
                    <a:pt x="2964027" y="1344168"/>
                  </a:lnTo>
                  <a:lnTo>
                    <a:pt x="3110661" y="1155217"/>
                  </a:lnTo>
                  <a:lnTo>
                    <a:pt x="3064497" y="1155217"/>
                  </a:lnTo>
                  <a:lnTo>
                    <a:pt x="2911449" y="1351000"/>
                  </a:lnTo>
                  <a:lnTo>
                    <a:pt x="2911449" y="1380921"/>
                  </a:lnTo>
                  <a:lnTo>
                    <a:pt x="3077743" y="1380921"/>
                  </a:lnTo>
                  <a:lnTo>
                    <a:pt x="3077743" y="1454454"/>
                  </a:lnTo>
                  <a:lnTo>
                    <a:pt x="3119209" y="1454454"/>
                  </a:lnTo>
                  <a:lnTo>
                    <a:pt x="3119209" y="1380921"/>
                  </a:lnTo>
                  <a:lnTo>
                    <a:pt x="3176066" y="1380921"/>
                  </a:lnTo>
                  <a:lnTo>
                    <a:pt x="3176066" y="1344168"/>
                  </a:lnTo>
                  <a:close/>
                </a:path>
                <a:path w="6664325" h="2669540">
                  <a:moveTo>
                    <a:pt x="3176905" y="192366"/>
                  </a:moveTo>
                  <a:lnTo>
                    <a:pt x="3120047" y="192366"/>
                  </a:lnTo>
                  <a:lnTo>
                    <a:pt x="3120047" y="127393"/>
                  </a:lnTo>
                  <a:lnTo>
                    <a:pt x="3079864" y="127393"/>
                  </a:lnTo>
                  <a:lnTo>
                    <a:pt x="3079864" y="192366"/>
                  </a:lnTo>
                  <a:lnTo>
                    <a:pt x="2964865" y="192366"/>
                  </a:lnTo>
                  <a:lnTo>
                    <a:pt x="3111500" y="3416"/>
                  </a:lnTo>
                  <a:lnTo>
                    <a:pt x="3065322" y="3416"/>
                  </a:lnTo>
                  <a:lnTo>
                    <a:pt x="2912287" y="199212"/>
                  </a:lnTo>
                  <a:lnTo>
                    <a:pt x="2912287" y="229133"/>
                  </a:lnTo>
                  <a:lnTo>
                    <a:pt x="3078581" y="229133"/>
                  </a:lnTo>
                  <a:lnTo>
                    <a:pt x="3078581" y="302653"/>
                  </a:lnTo>
                  <a:lnTo>
                    <a:pt x="3120047" y="302653"/>
                  </a:lnTo>
                  <a:lnTo>
                    <a:pt x="3120047" y="229133"/>
                  </a:lnTo>
                  <a:lnTo>
                    <a:pt x="3176905" y="229133"/>
                  </a:lnTo>
                  <a:lnTo>
                    <a:pt x="3176905" y="192366"/>
                  </a:lnTo>
                  <a:close/>
                </a:path>
                <a:path w="6664325" h="2669540">
                  <a:moveTo>
                    <a:pt x="3207372" y="2495956"/>
                  </a:moveTo>
                  <a:lnTo>
                    <a:pt x="3150527" y="2495956"/>
                  </a:lnTo>
                  <a:lnTo>
                    <a:pt x="3150527" y="2430983"/>
                  </a:lnTo>
                  <a:lnTo>
                    <a:pt x="3110344" y="2430983"/>
                  </a:lnTo>
                  <a:lnTo>
                    <a:pt x="3110344" y="2495956"/>
                  </a:lnTo>
                  <a:lnTo>
                    <a:pt x="2995345" y="2495956"/>
                  </a:lnTo>
                  <a:lnTo>
                    <a:pt x="3141967" y="2307005"/>
                  </a:lnTo>
                  <a:lnTo>
                    <a:pt x="3095802" y="2307005"/>
                  </a:lnTo>
                  <a:lnTo>
                    <a:pt x="2942767" y="2502801"/>
                  </a:lnTo>
                  <a:lnTo>
                    <a:pt x="2942767" y="2532723"/>
                  </a:lnTo>
                  <a:lnTo>
                    <a:pt x="3109061" y="2532723"/>
                  </a:lnTo>
                  <a:lnTo>
                    <a:pt x="3109061" y="2606256"/>
                  </a:lnTo>
                  <a:lnTo>
                    <a:pt x="3150527" y="2606256"/>
                  </a:lnTo>
                  <a:lnTo>
                    <a:pt x="3150527" y="2532723"/>
                  </a:lnTo>
                  <a:lnTo>
                    <a:pt x="3207372" y="2532723"/>
                  </a:lnTo>
                  <a:lnTo>
                    <a:pt x="3207372" y="2495956"/>
                  </a:lnTo>
                  <a:close/>
                </a:path>
                <a:path w="6664325" h="2669540">
                  <a:moveTo>
                    <a:pt x="3421481" y="1301305"/>
                  </a:moveTo>
                  <a:lnTo>
                    <a:pt x="3413264" y="1237716"/>
                  </a:lnTo>
                  <a:lnTo>
                    <a:pt x="3388576" y="1190688"/>
                  </a:lnTo>
                  <a:lnTo>
                    <a:pt x="3368916" y="1172730"/>
                  </a:lnTo>
                  <a:lnTo>
                    <a:pt x="3368916" y="1244130"/>
                  </a:lnTo>
                  <a:lnTo>
                    <a:pt x="3368357" y="1252067"/>
                  </a:lnTo>
                  <a:lnTo>
                    <a:pt x="3349574" y="1285494"/>
                  </a:lnTo>
                  <a:lnTo>
                    <a:pt x="3309442" y="1301788"/>
                  </a:lnTo>
                  <a:lnTo>
                    <a:pt x="3299663" y="1302270"/>
                  </a:lnTo>
                  <a:lnTo>
                    <a:pt x="3284855" y="1301305"/>
                  </a:lnTo>
                  <a:lnTo>
                    <a:pt x="3242030" y="1278305"/>
                  </a:lnTo>
                  <a:lnTo>
                    <a:pt x="3231692" y="1244561"/>
                  </a:lnTo>
                  <a:lnTo>
                    <a:pt x="3232810" y="1231976"/>
                  </a:lnTo>
                  <a:lnTo>
                    <a:pt x="3259531" y="1195311"/>
                  </a:lnTo>
                  <a:lnTo>
                    <a:pt x="3297517" y="1186421"/>
                  </a:lnTo>
                  <a:lnTo>
                    <a:pt x="3308426" y="1186929"/>
                  </a:lnTo>
                  <a:lnTo>
                    <a:pt x="3350209" y="1203629"/>
                  </a:lnTo>
                  <a:lnTo>
                    <a:pt x="3368916" y="1244130"/>
                  </a:lnTo>
                  <a:lnTo>
                    <a:pt x="3368916" y="1172730"/>
                  </a:lnTo>
                  <a:lnTo>
                    <a:pt x="3349142" y="1161516"/>
                  </a:lnTo>
                  <a:lnTo>
                    <a:pt x="3324212" y="1154226"/>
                  </a:lnTo>
                  <a:lnTo>
                    <a:pt x="3295815" y="1151788"/>
                  </a:lnTo>
                  <a:lnTo>
                    <a:pt x="3281222" y="1152537"/>
                  </a:lnTo>
                  <a:lnTo>
                    <a:pt x="3241954" y="1163764"/>
                  </a:lnTo>
                  <a:lnTo>
                    <a:pt x="3203905" y="1196682"/>
                  </a:lnTo>
                  <a:lnTo>
                    <a:pt x="3191078" y="1232585"/>
                  </a:lnTo>
                  <a:lnTo>
                    <a:pt x="3190227" y="1246263"/>
                  </a:lnTo>
                  <a:lnTo>
                    <a:pt x="3191027" y="1259357"/>
                  </a:lnTo>
                  <a:lnTo>
                    <a:pt x="3210293" y="1303820"/>
                  </a:lnTo>
                  <a:lnTo>
                    <a:pt x="3251517" y="1330642"/>
                  </a:lnTo>
                  <a:lnTo>
                    <a:pt x="3292398" y="1336890"/>
                  </a:lnTo>
                  <a:lnTo>
                    <a:pt x="3306153" y="1336281"/>
                  </a:lnTo>
                  <a:lnTo>
                    <a:pt x="3343262" y="1327061"/>
                  </a:lnTo>
                  <a:lnTo>
                    <a:pt x="3375101" y="1302270"/>
                  </a:lnTo>
                  <a:lnTo>
                    <a:pt x="3378746" y="1297571"/>
                  </a:lnTo>
                  <a:lnTo>
                    <a:pt x="3378746" y="1308252"/>
                  </a:lnTo>
                  <a:lnTo>
                    <a:pt x="3377095" y="1334122"/>
                  </a:lnTo>
                  <a:lnTo>
                    <a:pt x="3363836" y="1376311"/>
                  </a:lnTo>
                  <a:lnTo>
                    <a:pt x="3337915" y="1405001"/>
                  </a:lnTo>
                  <a:lnTo>
                    <a:pt x="3301581" y="1419326"/>
                  </a:lnTo>
                  <a:lnTo>
                    <a:pt x="3279571" y="1421117"/>
                  </a:lnTo>
                  <a:lnTo>
                    <a:pt x="3262490" y="1420228"/>
                  </a:lnTo>
                  <a:lnTo>
                    <a:pt x="3247186" y="1417586"/>
                  </a:lnTo>
                  <a:lnTo>
                    <a:pt x="3233636" y="1413179"/>
                  </a:lnTo>
                  <a:lnTo>
                    <a:pt x="3221850" y="1407007"/>
                  </a:lnTo>
                  <a:lnTo>
                    <a:pt x="3205607" y="1440345"/>
                  </a:lnTo>
                  <a:lnTo>
                    <a:pt x="3248736" y="1455470"/>
                  </a:lnTo>
                  <a:lnTo>
                    <a:pt x="3279991" y="1457871"/>
                  </a:lnTo>
                  <a:lnTo>
                    <a:pt x="3300488" y="1456753"/>
                  </a:lnTo>
                  <a:lnTo>
                    <a:pt x="3353955" y="1439926"/>
                  </a:lnTo>
                  <a:lnTo>
                    <a:pt x="3393871" y="1402969"/>
                  </a:lnTo>
                  <a:lnTo>
                    <a:pt x="3411397" y="1367840"/>
                  </a:lnTo>
                  <a:lnTo>
                    <a:pt x="3420376" y="1325092"/>
                  </a:lnTo>
                  <a:lnTo>
                    <a:pt x="3421481" y="1301305"/>
                  </a:lnTo>
                  <a:close/>
                </a:path>
                <a:path w="6664325" h="2669540">
                  <a:moveTo>
                    <a:pt x="3422319" y="149504"/>
                  </a:moveTo>
                  <a:lnTo>
                    <a:pt x="3422294" y="148551"/>
                  </a:lnTo>
                  <a:lnTo>
                    <a:pt x="3422116" y="145770"/>
                  </a:lnTo>
                  <a:lnTo>
                    <a:pt x="3420275" y="115519"/>
                  </a:lnTo>
                  <a:lnTo>
                    <a:pt x="3403816" y="60375"/>
                  </a:lnTo>
                  <a:lnTo>
                    <a:pt x="3371431" y="21882"/>
                  </a:lnTo>
                  <a:lnTo>
                    <a:pt x="3369754" y="20942"/>
                  </a:lnTo>
                  <a:lnTo>
                    <a:pt x="3369754" y="92329"/>
                  </a:lnTo>
                  <a:lnTo>
                    <a:pt x="3369183" y="100266"/>
                  </a:lnTo>
                  <a:lnTo>
                    <a:pt x="3350399" y="133692"/>
                  </a:lnTo>
                  <a:lnTo>
                    <a:pt x="3310280" y="149987"/>
                  </a:lnTo>
                  <a:lnTo>
                    <a:pt x="3300501" y="150469"/>
                  </a:lnTo>
                  <a:lnTo>
                    <a:pt x="3285693" y="149504"/>
                  </a:lnTo>
                  <a:lnTo>
                    <a:pt x="3242868" y="126504"/>
                  </a:lnTo>
                  <a:lnTo>
                    <a:pt x="3232518" y="92760"/>
                  </a:lnTo>
                  <a:lnTo>
                    <a:pt x="3233648" y="80175"/>
                  </a:lnTo>
                  <a:lnTo>
                    <a:pt x="3260369" y="43522"/>
                  </a:lnTo>
                  <a:lnTo>
                    <a:pt x="3298355" y="34620"/>
                  </a:lnTo>
                  <a:lnTo>
                    <a:pt x="3309264" y="35128"/>
                  </a:lnTo>
                  <a:lnTo>
                    <a:pt x="3351047" y="51828"/>
                  </a:lnTo>
                  <a:lnTo>
                    <a:pt x="3369754" y="92329"/>
                  </a:lnTo>
                  <a:lnTo>
                    <a:pt x="3369754" y="20942"/>
                  </a:lnTo>
                  <a:lnTo>
                    <a:pt x="3349980" y="9715"/>
                  </a:lnTo>
                  <a:lnTo>
                    <a:pt x="3325050" y="2425"/>
                  </a:lnTo>
                  <a:lnTo>
                    <a:pt x="3296653" y="0"/>
                  </a:lnTo>
                  <a:lnTo>
                    <a:pt x="3282061" y="749"/>
                  </a:lnTo>
                  <a:lnTo>
                    <a:pt x="3242780" y="11963"/>
                  </a:lnTo>
                  <a:lnTo>
                    <a:pt x="3204743" y="44881"/>
                  </a:lnTo>
                  <a:lnTo>
                    <a:pt x="3191916" y="80784"/>
                  </a:lnTo>
                  <a:lnTo>
                    <a:pt x="3191052" y="94475"/>
                  </a:lnTo>
                  <a:lnTo>
                    <a:pt x="3191853" y="107556"/>
                  </a:lnTo>
                  <a:lnTo>
                    <a:pt x="3211118" y="152019"/>
                  </a:lnTo>
                  <a:lnTo>
                    <a:pt x="3252343" y="178841"/>
                  </a:lnTo>
                  <a:lnTo>
                    <a:pt x="3293224" y="185102"/>
                  </a:lnTo>
                  <a:lnTo>
                    <a:pt x="3306991" y="184480"/>
                  </a:lnTo>
                  <a:lnTo>
                    <a:pt x="3344100" y="175272"/>
                  </a:lnTo>
                  <a:lnTo>
                    <a:pt x="3375926" y="150469"/>
                  </a:lnTo>
                  <a:lnTo>
                    <a:pt x="3379584" y="145770"/>
                  </a:lnTo>
                  <a:lnTo>
                    <a:pt x="3379584" y="156451"/>
                  </a:lnTo>
                  <a:lnTo>
                    <a:pt x="3377933" y="182321"/>
                  </a:lnTo>
                  <a:lnTo>
                    <a:pt x="3364674" y="224510"/>
                  </a:lnTo>
                  <a:lnTo>
                    <a:pt x="3338753" y="253199"/>
                  </a:lnTo>
                  <a:lnTo>
                    <a:pt x="3302419" y="267525"/>
                  </a:lnTo>
                  <a:lnTo>
                    <a:pt x="3280397" y="269316"/>
                  </a:lnTo>
                  <a:lnTo>
                    <a:pt x="3263328" y="268427"/>
                  </a:lnTo>
                  <a:lnTo>
                    <a:pt x="3248025" y="265785"/>
                  </a:lnTo>
                  <a:lnTo>
                    <a:pt x="3234474" y="261378"/>
                  </a:lnTo>
                  <a:lnTo>
                    <a:pt x="3222688" y="255206"/>
                  </a:lnTo>
                  <a:lnTo>
                    <a:pt x="3206445" y="288556"/>
                  </a:lnTo>
                  <a:lnTo>
                    <a:pt x="3249574" y="303669"/>
                  </a:lnTo>
                  <a:lnTo>
                    <a:pt x="3280829" y="306082"/>
                  </a:lnTo>
                  <a:lnTo>
                    <a:pt x="3301327" y="304952"/>
                  </a:lnTo>
                  <a:lnTo>
                    <a:pt x="3354781" y="288124"/>
                  </a:lnTo>
                  <a:lnTo>
                    <a:pt x="3394697" y="251167"/>
                  </a:lnTo>
                  <a:lnTo>
                    <a:pt x="3412236" y="216039"/>
                  </a:lnTo>
                  <a:lnTo>
                    <a:pt x="3421202" y="173291"/>
                  </a:lnTo>
                  <a:lnTo>
                    <a:pt x="3422319" y="149504"/>
                  </a:lnTo>
                  <a:close/>
                </a:path>
                <a:path w="6664325" h="2669540">
                  <a:moveTo>
                    <a:pt x="3430981" y="2307005"/>
                  </a:moveTo>
                  <a:lnTo>
                    <a:pt x="3205276" y="2307005"/>
                  </a:lnTo>
                  <a:lnTo>
                    <a:pt x="3205276" y="2397633"/>
                  </a:lnTo>
                  <a:lnTo>
                    <a:pt x="3246310" y="2397633"/>
                  </a:lnTo>
                  <a:lnTo>
                    <a:pt x="3246310" y="2344204"/>
                  </a:lnTo>
                  <a:lnTo>
                    <a:pt x="3383102" y="2344204"/>
                  </a:lnTo>
                  <a:lnTo>
                    <a:pt x="3264687" y="2606256"/>
                  </a:lnTo>
                  <a:lnTo>
                    <a:pt x="3310001" y="2606256"/>
                  </a:lnTo>
                  <a:lnTo>
                    <a:pt x="3427349" y="2344204"/>
                  </a:lnTo>
                  <a:lnTo>
                    <a:pt x="3430981" y="2336076"/>
                  </a:lnTo>
                  <a:lnTo>
                    <a:pt x="3430981" y="2307005"/>
                  </a:lnTo>
                  <a:close/>
                </a:path>
                <a:path w="6664325" h="2669540">
                  <a:moveTo>
                    <a:pt x="3502761" y="2583599"/>
                  </a:moveTo>
                  <a:lnTo>
                    <a:pt x="3502647" y="2570772"/>
                  </a:lnTo>
                  <a:lnTo>
                    <a:pt x="3500056" y="2564219"/>
                  </a:lnTo>
                  <a:lnTo>
                    <a:pt x="3494633" y="2558796"/>
                  </a:lnTo>
                  <a:lnTo>
                    <a:pt x="3489515" y="2553106"/>
                  </a:lnTo>
                  <a:lnTo>
                    <a:pt x="3482949" y="2550249"/>
                  </a:lnTo>
                  <a:lnTo>
                    <a:pt x="3466706" y="2550249"/>
                  </a:lnTo>
                  <a:lnTo>
                    <a:pt x="3459873" y="2552954"/>
                  </a:lnTo>
                  <a:lnTo>
                    <a:pt x="3449040" y="2563787"/>
                  </a:lnTo>
                  <a:lnTo>
                    <a:pt x="3446335" y="2570772"/>
                  </a:lnTo>
                  <a:lnTo>
                    <a:pt x="3446335" y="2585593"/>
                  </a:lnTo>
                  <a:lnTo>
                    <a:pt x="3464293" y="2605824"/>
                  </a:lnTo>
                  <a:lnTo>
                    <a:pt x="3448469" y="2669527"/>
                  </a:lnTo>
                  <a:lnTo>
                    <a:pt x="3475405" y="2669527"/>
                  </a:lnTo>
                  <a:lnTo>
                    <a:pt x="3495497" y="2610104"/>
                  </a:lnTo>
                  <a:lnTo>
                    <a:pt x="3498342" y="2601836"/>
                  </a:lnTo>
                  <a:lnTo>
                    <a:pt x="3500196" y="2595715"/>
                  </a:lnTo>
                  <a:lnTo>
                    <a:pt x="3501047" y="2591714"/>
                  </a:lnTo>
                  <a:lnTo>
                    <a:pt x="3502190" y="2587726"/>
                  </a:lnTo>
                  <a:lnTo>
                    <a:pt x="3502761" y="2583599"/>
                  </a:lnTo>
                  <a:close/>
                </a:path>
                <a:path w="6664325" h="2669540">
                  <a:moveTo>
                    <a:pt x="3514039" y="1431798"/>
                  </a:moveTo>
                  <a:lnTo>
                    <a:pt x="3513925" y="1418971"/>
                  </a:lnTo>
                  <a:lnTo>
                    <a:pt x="3511321" y="1412417"/>
                  </a:lnTo>
                  <a:lnTo>
                    <a:pt x="3505911" y="1407007"/>
                  </a:lnTo>
                  <a:lnTo>
                    <a:pt x="3500780" y="1401305"/>
                  </a:lnTo>
                  <a:lnTo>
                    <a:pt x="3494227" y="1398460"/>
                  </a:lnTo>
                  <a:lnTo>
                    <a:pt x="3477984" y="1398460"/>
                  </a:lnTo>
                  <a:lnTo>
                    <a:pt x="3471138" y="1401165"/>
                  </a:lnTo>
                  <a:lnTo>
                    <a:pt x="3460318" y="1411986"/>
                  </a:lnTo>
                  <a:lnTo>
                    <a:pt x="3457600" y="1418971"/>
                  </a:lnTo>
                  <a:lnTo>
                    <a:pt x="3457600" y="1433791"/>
                  </a:lnTo>
                  <a:lnTo>
                    <a:pt x="3475558" y="1454023"/>
                  </a:lnTo>
                  <a:lnTo>
                    <a:pt x="3459746" y="1517726"/>
                  </a:lnTo>
                  <a:lnTo>
                    <a:pt x="3486670" y="1517726"/>
                  </a:lnTo>
                  <a:lnTo>
                    <a:pt x="3506762" y="1458302"/>
                  </a:lnTo>
                  <a:lnTo>
                    <a:pt x="3509619" y="1450035"/>
                  </a:lnTo>
                  <a:lnTo>
                    <a:pt x="3511473" y="1443913"/>
                  </a:lnTo>
                  <a:lnTo>
                    <a:pt x="3512324" y="1439926"/>
                  </a:lnTo>
                  <a:lnTo>
                    <a:pt x="3513467" y="1435925"/>
                  </a:lnTo>
                  <a:lnTo>
                    <a:pt x="3514039" y="1431798"/>
                  </a:lnTo>
                  <a:close/>
                </a:path>
                <a:path w="6664325" h="2669540">
                  <a:moveTo>
                    <a:pt x="3514864" y="279996"/>
                  </a:moveTo>
                  <a:lnTo>
                    <a:pt x="3514750" y="267182"/>
                  </a:lnTo>
                  <a:lnTo>
                    <a:pt x="3512159" y="260616"/>
                  </a:lnTo>
                  <a:lnTo>
                    <a:pt x="3506749" y="255206"/>
                  </a:lnTo>
                  <a:lnTo>
                    <a:pt x="3501618" y="249504"/>
                  </a:lnTo>
                  <a:lnTo>
                    <a:pt x="3495065" y="246659"/>
                  </a:lnTo>
                  <a:lnTo>
                    <a:pt x="3478822" y="246659"/>
                  </a:lnTo>
                  <a:lnTo>
                    <a:pt x="3471976" y="249364"/>
                  </a:lnTo>
                  <a:lnTo>
                    <a:pt x="3461143" y="260197"/>
                  </a:lnTo>
                  <a:lnTo>
                    <a:pt x="3458438" y="267182"/>
                  </a:lnTo>
                  <a:lnTo>
                    <a:pt x="3458438" y="281990"/>
                  </a:lnTo>
                  <a:lnTo>
                    <a:pt x="3476396" y="302234"/>
                  </a:lnTo>
                  <a:lnTo>
                    <a:pt x="3460572" y="365925"/>
                  </a:lnTo>
                  <a:lnTo>
                    <a:pt x="3487509" y="365925"/>
                  </a:lnTo>
                  <a:lnTo>
                    <a:pt x="3507600" y="306501"/>
                  </a:lnTo>
                  <a:lnTo>
                    <a:pt x="3510457" y="298246"/>
                  </a:lnTo>
                  <a:lnTo>
                    <a:pt x="3512299" y="292112"/>
                  </a:lnTo>
                  <a:lnTo>
                    <a:pt x="3513163" y="288124"/>
                  </a:lnTo>
                  <a:lnTo>
                    <a:pt x="3514293" y="284137"/>
                  </a:lnTo>
                  <a:lnTo>
                    <a:pt x="3514864" y="279996"/>
                  </a:lnTo>
                  <a:close/>
                </a:path>
                <a:path w="6664325" h="2669540">
                  <a:moveTo>
                    <a:pt x="3782276" y="2456637"/>
                  </a:moveTo>
                  <a:lnTo>
                    <a:pt x="3778326" y="2412390"/>
                  </a:lnTo>
                  <a:lnTo>
                    <a:pt x="3766451" y="2374557"/>
                  </a:lnTo>
                  <a:lnTo>
                    <a:pt x="3745280" y="2341638"/>
                  </a:lnTo>
                  <a:lnTo>
                    <a:pt x="3739527" y="2335669"/>
                  </a:lnTo>
                  <a:lnTo>
                    <a:pt x="3739527" y="2456637"/>
                  </a:lnTo>
                  <a:lnTo>
                    <a:pt x="3738168" y="2482977"/>
                  </a:lnTo>
                  <a:lnTo>
                    <a:pt x="3727259" y="2525725"/>
                  </a:lnTo>
                  <a:lnTo>
                    <a:pt x="3692715" y="2564257"/>
                  </a:lnTo>
                  <a:lnTo>
                    <a:pt x="3660444" y="2571623"/>
                  </a:lnTo>
                  <a:lnTo>
                    <a:pt x="3643185" y="2569781"/>
                  </a:lnTo>
                  <a:lnTo>
                    <a:pt x="3602304" y="2542133"/>
                  </a:lnTo>
                  <a:lnTo>
                    <a:pt x="3586264" y="2506002"/>
                  </a:lnTo>
                  <a:lnTo>
                    <a:pt x="3580930" y="2456637"/>
                  </a:lnTo>
                  <a:lnTo>
                    <a:pt x="3582263" y="2430284"/>
                  </a:lnTo>
                  <a:lnTo>
                    <a:pt x="3592944" y="2387536"/>
                  </a:lnTo>
                  <a:lnTo>
                    <a:pt x="3627742" y="2349004"/>
                  </a:lnTo>
                  <a:lnTo>
                    <a:pt x="3660444" y="2341638"/>
                  </a:lnTo>
                  <a:lnTo>
                    <a:pt x="3677488" y="2343480"/>
                  </a:lnTo>
                  <a:lnTo>
                    <a:pt x="3717721" y="2371128"/>
                  </a:lnTo>
                  <a:lnTo>
                    <a:pt x="3734079" y="2407259"/>
                  </a:lnTo>
                  <a:lnTo>
                    <a:pt x="3739527" y="2456637"/>
                  </a:lnTo>
                  <a:lnTo>
                    <a:pt x="3739527" y="2335669"/>
                  </a:lnTo>
                  <a:lnTo>
                    <a:pt x="3693566" y="2308187"/>
                  </a:lnTo>
                  <a:lnTo>
                    <a:pt x="3660444" y="2303589"/>
                  </a:lnTo>
                  <a:lnTo>
                    <a:pt x="3643185" y="2304732"/>
                  </a:lnTo>
                  <a:lnTo>
                    <a:pt x="3597173" y="2321966"/>
                  </a:lnTo>
                  <a:lnTo>
                    <a:pt x="3562629" y="2358275"/>
                  </a:lnTo>
                  <a:lnTo>
                    <a:pt x="3542131" y="2412390"/>
                  </a:lnTo>
                  <a:lnTo>
                    <a:pt x="3538182" y="2456637"/>
                  </a:lnTo>
                  <a:lnTo>
                    <a:pt x="3539159" y="2479560"/>
                  </a:lnTo>
                  <a:lnTo>
                    <a:pt x="3547072" y="2520594"/>
                  </a:lnTo>
                  <a:lnTo>
                    <a:pt x="3572700" y="2569273"/>
                  </a:lnTo>
                  <a:lnTo>
                    <a:pt x="3611549" y="2599575"/>
                  </a:lnTo>
                  <a:lnTo>
                    <a:pt x="3660444" y="2609672"/>
                  </a:lnTo>
                  <a:lnTo>
                    <a:pt x="3677488" y="2608554"/>
                  </a:lnTo>
                  <a:lnTo>
                    <a:pt x="3722852" y="2591714"/>
                  </a:lnTo>
                  <a:lnTo>
                    <a:pt x="3745407" y="2571623"/>
                  </a:lnTo>
                  <a:lnTo>
                    <a:pt x="3747643" y="2569273"/>
                  </a:lnTo>
                  <a:lnTo>
                    <a:pt x="3773373" y="2520594"/>
                  </a:lnTo>
                  <a:lnTo>
                    <a:pt x="3781285" y="2479560"/>
                  </a:lnTo>
                  <a:lnTo>
                    <a:pt x="3782276" y="2456637"/>
                  </a:lnTo>
                  <a:close/>
                </a:path>
                <a:path w="6664325" h="2669540">
                  <a:moveTo>
                    <a:pt x="3793540" y="1304836"/>
                  </a:moveTo>
                  <a:lnTo>
                    <a:pt x="3789591" y="1260589"/>
                  </a:lnTo>
                  <a:lnTo>
                    <a:pt x="3777729" y="1222756"/>
                  </a:lnTo>
                  <a:lnTo>
                    <a:pt x="3756558" y="1189837"/>
                  </a:lnTo>
                  <a:lnTo>
                    <a:pt x="3750792" y="1183855"/>
                  </a:lnTo>
                  <a:lnTo>
                    <a:pt x="3750792" y="1304836"/>
                  </a:lnTo>
                  <a:lnTo>
                    <a:pt x="3749433" y="1331175"/>
                  </a:lnTo>
                  <a:lnTo>
                    <a:pt x="3738537" y="1373924"/>
                  </a:lnTo>
                  <a:lnTo>
                    <a:pt x="3703993" y="1412455"/>
                  </a:lnTo>
                  <a:lnTo>
                    <a:pt x="3671709" y="1419834"/>
                  </a:lnTo>
                  <a:lnTo>
                    <a:pt x="3654450" y="1417980"/>
                  </a:lnTo>
                  <a:lnTo>
                    <a:pt x="3613569" y="1390332"/>
                  </a:lnTo>
                  <a:lnTo>
                    <a:pt x="3597541" y="1354213"/>
                  </a:lnTo>
                  <a:lnTo>
                    <a:pt x="3592195" y="1304836"/>
                  </a:lnTo>
                  <a:lnTo>
                    <a:pt x="3593528" y="1278496"/>
                  </a:lnTo>
                  <a:lnTo>
                    <a:pt x="3604222" y="1235735"/>
                  </a:lnTo>
                  <a:lnTo>
                    <a:pt x="3639007" y="1197216"/>
                  </a:lnTo>
                  <a:lnTo>
                    <a:pt x="3671709" y="1189837"/>
                  </a:lnTo>
                  <a:lnTo>
                    <a:pt x="3688753" y="1191679"/>
                  </a:lnTo>
                  <a:lnTo>
                    <a:pt x="3728999" y="1219339"/>
                  </a:lnTo>
                  <a:lnTo>
                    <a:pt x="3745344" y="1255458"/>
                  </a:lnTo>
                  <a:lnTo>
                    <a:pt x="3750792" y="1304836"/>
                  </a:lnTo>
                  <a:lnTo>
                    <a:pt x="3750792" y="1183855"/>
                  </a:lnTo>
                  <a:lnTo>
                    <a:pt x="3704844" y="1156385"/>
                  </a:lnTo>
                  <a:lnTo>
                    <a:pt x="3671709" y="1151788"/>
                  </a:lnTo>
                  <a:lnTo>
                    <a:pt x="3654450" y="1152944"/>
                  </a:lnTo>
                  <a:lnTo>
                    <a:pt x="3608438" y="1170178"/>
                  </a:lnTo>
                  <a:lnTo>
                    <a:pt x="3573894" y="1206487"/>
                  </a:lnTo>
                  <a:lnTo>
                    <a:pt x="3553409" y="1260589"/>
                  </a:lnTo>
                  <a:lnTo>
                    <a:pt x="3549446" y="1304836"/>
                  </a:lnTo>
                  <a:lnTo>
                    <a:pt x="3550437" y="1327759"/>
                  </a:lnTo>
                  <a:lnTo>
                    <a:pt x="3558349" y="1368793"/>
                  </a:lnTo>
                  <a:lnTo>
                    <a:pt x="3583965" y="1417472"/>
                  </a:lnTo>
                  <a:lnTo>
                    <a:pt x="3622814" y="1447774"/>
                  </a:lnTo>
                  <a:lnTo>
                    <a:pt x="3671709" y="1457871"/>
                  </a:lnTo>
                  <a:lnTo>
                    <a:pt x="3688753" y="1456753"/>
                  </a:lnTo>
                  <a:lnTo>
                    <a:pt x="3734130" y="1439926"/>
                  </a:lnTo>
                  <a:lnTo>
                    <a:pt x="3769068" y="1403210"/>
                  </a:lnTo>
                  <a:lnTo>
                    <a:pt x="3789591" y="1349082"/>
                  </a:lnTo>
                  <a:lnTo>
                    <a:pt x="3792563" y="1327759"/>
                  </a:lnTo>
                  <a:lnTo>
                    <a:pt x="3793540" y="1304836"/>
                  </a:lnTo>
                  <a:close/>
                </a:path>
                <a:path w="6664325" h="2669540">
                  <a:moveTo>
                    <a:pt x="3794379" y="153035"/>
                  </a:moveTo>
                  <a:lnTo>
                    <a:pt x="3790429" y="108788"/>
                  </a:lnTo>
                  <a:lnTo>
                    <a:pt x="3778567" y="70954"/>
                  </a:lnTo>
                  <a:lnTo>
                    <a:pt x="3757384" y="38036"/>
                  </a:lnTo>
                  <a:lnTo>
                    <a:pt x="3751630" y="32067"/>
                  </a:lnTo>
                  <a:lnTo>
                    <a:pt x="3751630" y="153035"/>
                  </a:lnTo>
                  <a:lnTo>
                    <a:pt x="3750272" y="179374"/>
                  </a:lnTo>
                  <a:lnTo>
                    <a:pt x="3739362" y="222135"/>
                  </a:lnTo>
                  <a:lnTo>
                    <a:pt x="3704818" y="260654"/>
                  </a:lnTo>
                  <a:lnTo>
                    <a:pt x="3672548" y="268033"/>
                  </a:lnTo>
                  <a:lnTo>
                    <a:pt x="3655288" y="266192"/>
                  </a:lnTo>
                  <a:lnTo>
                    <a:pt x="3614407" y="238531"/>
                  </a:lnTo>
                  <a:lnTo>
                    <a:pt x="3598380" y="202412"/>
                  </a:lnTo>
                  <a:lnTo>
                    <a:pt x="3593033" y="153035"/>
                  </a:lnTo>
                  <a:lnTo>
                    <a:pt x="3594366" y="126695"/>
                  </a:lnTo>
                  <a:lnTo>
                    <a:pt x="3605060" y="83947"/>
                  </a:lnTo>
                  <a:lnTo>
                    <a:pt x="3639845" y="45415"/>
                  </a:lnTo>
                  <a:lnTo>
                    <a:pt x="3689591" y="39890"/>
                  </a:lnTo>
                  <a:lnTo>
                    <a:pt x="3729825" y="67538"/>
                  </a:lnTo>
                  <a:lnTo>
                    <a:pt x="3746182" y="103657"/>
                  </a:lnTo>
                  <a:lnTo>
                    <a:pt x="3751630" y="153035"/>
                  </a:lnTo>
                  <a:lnTo>
                    <a:pt x="3751630" y="32067"/>
                  </a:lnTo>
                  <a:lnTo>
                    <a:pt x="3705682" y="4584"/>
                  </a:lnTo>
                  <a:lnTo>
                    <a:pt x="3672548" y="0"/>
                  </a:lnTo>
                  <a:lnTo>
                    <a:pt x="3655288" y="1143"/>
                  </a:lnTo>
                  <a:lnTo>
                    <a:pt x="3609276" y="18376"/>
                  </a:lnTo>
                  <a:lnTo>
                    <a:pt x="3574732" y="54686"/>
                  </a:lnTo>
                  <a:lnTo>
                    <a:pt x="3554234" y="108788"/>
                  </a:lnTo>
                  <a:lnTo>
                    <a:pt x="3550285" y="153035"/>
                  </a:lnTo>
                  <a:lnTo>
                    <a:pt x="3551275" y="175958"/>
                  </a:lnTo>
                  <a:lnTo>
                    <a:pt x="3559175" y="217004"/>
                  </a:lnTo>
                  <a:lnTo>
                    <a:pt x="3584803" y="265684"/>
                  </a:lnTo>
                  <a:lnTo>
                    <a:pt x="3623653" y="295973"/>
                  </a:lnTo>
                  <a:lnTo>
                    <a:pt x="3672548" y="306082"/>
                  </a:lnTo>
                  <a:lnTo>
                    <a:pt x="3689591" y="304952"/>
                  </a:lnTo>
                  <a:lnTo>
                    <a:pt x="3734955" y="288124"/>
                  </a:lnTo>
                  <a:lnTo>
                    <a:pt x="3757511" y="268033"/>
                  </a:lnTo>
                  <a:lnTo>
                    <a:pt x="3759758" y="265684"/>
                  </a:lnTo>
                  <a:lnTo>
                    <a:pt x="3785489" y="217004"/>
                  </a:lnTo>
                  <a:lnTo>
                    <a:pt x="3793388" y="175958"/>
                  </a:lnTo>
                  <a:lnTo>
                    <a:pt x="3794379" y="153035"/>
                  </a:lnTo>
                  <a:close/>
                </a:path>
                <a:path w="6664325" h="2669540">
                  <a:moveTo>
                    <a:pt x="5984887" y="2516479"/>
                  </a:moveTo>
                  <a:lnTo>
                    <a:pt x="5977306" y="2479078"/>
                  </a:lnTo>
                  <a:lnTo>
                    <a:pt x="5937440" y="2439987"/>
                  </a:lnTo>
                  <a:lnTo>
                    <a:pt x="5890412" y="2427808"/>
                  </a:lnTo>
                  <a:lnTo>
                    <a:pt x="5860491" y="2426284"/>
                  </a:lnTo>
                  <a:lnTo>
                    <a:pt x="5827153" y="2426284"/>
                  </a:lnTo>
                  <a:lnTo>
                    <a:pt x="5835269" y="2344204"/>
                  </a:lnTo>
                  <a:lnTo>
                    <a:pt x="5968225" y="2344204"/>
                  </a:lnTo>
                  <a:lnTo>
                    <a:pt x="5968225" y="2307005"/>
                  </a:lnTo>
                  <a:lnTo>
                    <a:pt x="5799366" y="2307005"/>
                  </a:lnTo>
                  <a:lnTo>
                    <a:pt x="5783542" y="2463469"/>
                  </a:lnTo>
                  <a:lnTo>
                    <a:pt x="5851512" y="2463469"/>
                  </a:lnTo>
                  <a:lnTo>
                    <a:pt x="5874486" y="2464358"/>
                  </a:lnTo>
                  <a:lnTo>
                    <a:pt x="5921629" y="2477579"/>
                  </a:lnTo>
                  <a:lnTo>
                    <a:pt x="5942139" y="2518194"/>
                  </a:lnTo>
                  <a:lnTo>
                    <a:pt x="5940971" y="2529941"/>
                  </a:lnTo>
                  <a:lnTo>
                    <a:pt x="5913183" y="2563685"/>
                  </a:lnTo>
                  <a:lnTo>
                    <a:pt x="5871184" y="2571623"/>
                  </a:lnTo>
                  <a:lnTo>
                    <a:pt x="5858091" y="2571089"/>
                  </a:lnTo>
                  <a:lnTo>
                    <a:pt x="5820740" y="2563076"/>
                  </a:lnTo>
                  <a:lnTo>
                    <a:pt x="5781408" y="2539568"/>
                  </a:lnTo>
                  <a:lnTo>
                    <a:pt x="5761736" y="2573337"/>
                  </a:lnTo>
                  <a:lnTo>
                    <a:pt x="5796369" y="2594902"/>
                  </a:lnTo>
                  <a:lnTo>
                    <a:pt x="5840501" y="2607322"/>
                  </a:lnTo>
                  <a:lnTo>
                    <a:pt x="5871603" y="2609672"/>
                  </a:lnTo>
                  <a:lnTo>
                    <a:pt x="5889460" y="2608923"/>
                  </a:lnTo>
                  <a:lnTo>
                    <a:pt x="5934024" y="2597708"/>
                  </a:lnTo>
                  <a:lnTo>
                    <a:pt x="5965037" y="2574302"/>
                  </a:lnTo>
                  <a:lnTo>
                    <a:pt x="5966930" y="2571623"/>
                  </a:lnTo>
                  <a:lnTo>
                    <a:pt x="5972060" y="2564358"/>
                  </a:lnTo>
                  <a:lnTo>
                    <a:pt x="5977674" y="2553347"/>
                  </a:lnTo>
                  <a:lnTo>
                    <a:pt x="5981687" y="2541701"/>
                  </a:lnTo>
                  <a:lnTo>
                    <a:pt x="5984087" y="2529408"/>
                  </a:lnTo>
                  <a:lnTo>
                    <a:pt x="5984887" y="2516479"/>
                  </a:lnTo>
                  <a:close/>
                </a:path>
                <a:path w="6664325" h="2669540">
                  <a:moveTo>
                    <a:pt x="5996165" y="1364678"/>
                  </a:moveTo>
                  <a:lnTo>
                    <a:pt x="5988570" y="1327277"/>
                  </a:lnTo>
                  <a:lnTo>
                    <a:pt x="5948718" y="1288186"/>
                  </a:lnTo>
                  <a:lnTo>
                    <a:pt x="5901690" y="1276007"/>
                  </a:lnTo>
                  <a:lnTo>
                    <a:pt x="5871769" y="1274483"/>
                  </a:lnTo>
                  <a:lnTo>
                    <a:pt x="5838418" y="1274483"/>
                  </a:lnTo>
                  <a:lnTo>
                    <a:pt x="5846546" y="1192403"/>
                  </a:lnTo>
                  <a:lnTo>
                    <a:pt x="5979490" y="1192403"/>
                  </a:lnTo>
                  <a:lnTo>
                    <a:pt x="5979490" y="1155217"/>
                  </a:lnTo>
                  <a:lnTo>
                    <a:pt x="5810631" y="1155217"/>
                  </a:lnTo>
                  <a:lnTo>
                    <a:pt x="5794819" y="1311668"/>
                  </a:lnTo>
                  <a:lnTo>
                    <a:pt x="5862790" y="1311668"/>
                  </a:lnTo>
                  <a:lnTo>
                    <a:pt x="5885764" y="1312557"/>
                  </a:lnTo>
                  <a:lnTo>
                    <a:pt x="5932894" y="1325778"/>
                  </a:lnTo>
                  <a:lnTo>
                    <a:pt x="5953417" y="1366393"/>
                  </a:lnTo>
                  <a:lnTo>
                    <a:pt x="5952236" y="1378153"/>
                  </a:lnTo>
                  <a:lnTo>
                    <a:pt x="5924448" y="1411897"/>
                  </a:lnTo>
                  <a:lnTo>
                    <a:pt x="5882449" y="1419834"/>
                  </a:lnTo>
                  <a:lnTo>
                    <a:pt x="5869356" y="1419301"/>
                  </a:lnTo>
                  <a:lnTo>
                    <a:pt x="5832005" y="1411274"/>
                  </a:lnTo>
                  <a:lnTo>
                    <a:pt x="5792673" y="1387767"/>
                  </a:lnTo>
                  <a:lnTo>
                    <a:pt x="5773013" y="1421536"/>
                  </a:lnTo>
                  <a:lnTo>
                    <a:pt x="5807634" y="1443101"/>
                  </a:lnTo>
                  <a:lnTo>
                    <a:pt x="5851779" y="1455521"/>
                  </a:lnTo>
                  <a:lnTo>
                    <a:pt x="5882881" y="1457871"/>
                  </a:lnTo>
                  <a:lnTo>
                    <a:pt x="5900725" y="1457134"/>
                  </a:lnTo>
                  <a:lnTo>
                    <a:pt x="5945289" y="1445907"/>
                  </a:lnTo>
                  <a:lnTo>
                    <a:pt x="5976315" y="1422501"/>
                  </a:lnTo>
                  <a:lnTo>
                    <a:pt x="5978195" y="1419834"/>
                  </a:lnTo>
                  <a:lnTo>
                    <a:pt x="5983338" y="1412557"/>
                  </a:lnTo>
                  <a:lnTo>
                    <a:pt x="5988951" y="1401559"/>
                  </a:lnTo>
                  <a:lnTo>
                    <a:pt x="5992952" y="1389900"/>
                  </a:lnTo>
                  <a:lnTo>
                    <a:pt x="5995365" y="1377619"/>
                  </a:lnTo>
                  <a:lnTo>
                    <a:pt x="5996165" y="1364678"/>
                  </a:lnTo>
                  <a:close/>
                </a:path>
                <a:path w="6664325" h="2669540">
                  <a:moveTo>
                    <a:pt x="5997003" y="212890"/>
                  </a:moveTo>
                  <a:lnTo>
                    <a:pt x="5989409" y="175475"/>
                  </a:lnTo>
                  <a:lnTo>
                    <a:pt x="5949543" y="136385"/>
                  </a:lnTo>
                  <a:lnTo>
                    <a:pt x="5902528" y="124206"/>
                  </a:lnTo>
                  <a:lnTo>
                    <a:pt x="5872594" y="122682"/>
                  </a:lnTo>
                  <a:lnTo>
                    <a:pt x="5839257" y="122682"/>
                  </a:lnTo>
                  <a:lnTo>
                    <a:pt x="5847372" y="40601"/>
                  </a:lnTo>
                  <a:lnTo>
                    <a:pt x="5980328" y="40601"/>
                  </a:lnTo>
                  <a:lnTo>
                    <a:pt x="5980328" y="3416"/>
                  </a:lnTo>
                  <a:lnTo>
                    <a:pt x="5811469" y="3416"/>
                  </a:lnTo>
                  <a:lnTo>
                    <a:pt x="5795645" y="159880"/>
                  </a:lnTo>
                  <a:lnTo>
                    <a:pt x="5863615" y="159880"/>
                  </a:lnTo>
                  <a:lnTo>
                    <a:pt x="5886602" y="160756"/>
                  </a:lnTo>
                  <a:lnTo>
                    <a:pt x="5933732" y="173990"/>
                  </a:lnTo>
                  <a:lnTo>
                    <a:pt x="5954242" y="214591"/>
                  </a:lnTo>
                  <a:lnTo>
                    <a:pt x="5953074" y="226352"/>
                  </a:lnTo>
                  <a:lnTo>
                    <a:pt x="5925286" y="260096"/>
                  </a:lnTo>
                  <a:lnTo>
                    <a:pt x="5883287" y="268033"/>
                  </a:lnTo>
                  <a:lnTo>
                    <a:pt x="5870194" y="267500"/>
                  </a:lnTo>
                  <a:lnTo>
                    <a:pt x="5832843" y="259486"/>
                  </a:lnTo>
                  <a:lnTo>
                    <a:pt x="5793511" y="235966"/>
                  </a:lnTo>
                  <a:lnTo>
                    <a:pt x="5773852" y="269748"/>
                  </a:lnTo>
                  <a:lnTo>
                    <a:pt x="5808472" y="291299"/>
                  </a:lnTo>
                  <a:lnTo>
                    <a:pt x="5852617" y="303733"/>
                  </a:lnTo>
                  <a:lnTo>
                    <a:pt x="5883707" y="306082"/>
                  </a:lnTo>
                  <a:lnTo>
                    <a:pt x="5901563" y="305333"/>
                  </a:lnTo>
                  <a:lnTo>
                    <a:pt x="5946127" y="294106"/>
                  </a:lnTo>
                  <a:lnTo>
                    <a:pt x="5977140" y="270700"/>
                  </a:lnTo>
                  <a:lnTo>
                    <a:pt x="5996190" y="225818"/>
                  </a:lnTo>
                  <a:lnTo>
                    <a:pt x="5997003" y="212890"/>
                  </a:lnTo>
                  <a:close/>
                </a:path>
                <a:path w="6664325" h="2669540">
                  <a:moveTo>
                    <a:pt x="6263437" y="1363395"/>
                  </a:moveTo>
                  <a:lnTo>
                    <a:pt x="6250190" y="1315948"/>
                  </a:lnTo>
                  <a:lnTo>
                    <a:pt x="6243879" y="1307401"/>
                  </a:lnTo>
                  <a:lnTo>
                    <a:pt x="6242913" y="1306093"/>
                  </a:lnTo>
                  <a:lnTo>
                    <a:pt x="6234366" y="1297457"/>
                  </a:lnTo>
                  <a:lnTo>
                    <a:pt x="6224536" y="1290053"/>
                  </a:lnTo>
                  <a:lnTo>
                    <a:pt x="6221933" y="1288618"/>
                  </a:lnTo>
                  <a:lnTo>
                    <a:pt x="6221933" y="1365542"/>
                  </a:lnTo>
                  <a:lnTo>
                    <a:pt x="6220828" y="1377696"/>
                  </a:lnTo>
                  <a:lnTo>
                    <a:pt x="6193701" y="1414348"/>
                  </a:lnTo>
                  <a:lnTo>
                    <a:pt x="6155715" y="1423250"/>
                  </a:lnTo>
                  <a:lnTo>
                    <a:pt x="6144971" y="1422768"/>
                  </a:lnTo>
                  <a:lnTo>
                    <a:pt x="6103239" y="1406258"/>
                  </a:lnTo>
                  <a:lnTo>
                    <a:pt x="6084748" y="1365542"/>
                  </a:lnTo>
                  <a:lnTo>
                    <a:pt x="6085281" y="1357604"/>
                  </a:lnTo>
                  <a:lnTo>
                    <a:pt x="6103874" y="1324178"/>
                  </a:lnTo>
                  <a:lnTo>
                    <a:pt x="6143790" y="1307884"/>
                  </a:lnTo>
                  <a:lnTo>
                    <a:pt x="6153569" y="1307401"/>
                  </a:lnTo>
                  <a:lnTo>
                    <a:pt x="6168377" y="1308392"/>
                  </a:lnTo>
                  <a:lnTo>
                    <a:pt x="6211392" y="1331607"/>
                  </a:lnTo>
                  <a:lnTo>
                    <a:pt x="6221933" y="1365542"/>
                  </a:lnTo>
                  <a:lnTo>
                    <a:pt x="6221933" y="1288618"/>
                  </a:lnTo>
                  <a:lnTo>
                    <a:pt x="6175184" y="1273467"/>
                  </a:lnTo>
                  <a:lnTo>
                    <a:pt x="6160846" y="1272768"/>
                  </a:lnTo>
                  <a:lnTo>
                    <a:pt x="6147079" y="1273416"/>
                  </a:lnTo>
                  <a:lnTo>
                    <a:pt x="6109970" y="1283030"/>
                  </a:lnTo>
                  <a:lnTo>
                    <a:pt x="6074918" y="1312100"/>
                  </a:lnTo>
                  <a:lnTo>
                    <a:pt x="6074626" y="1309535"/>
                  </a:lnTo>
                  <a:lnTo>
                    <a:pt x="6074549" y="1307401"/>
                  </a:lnTo>
                  <a:lnTo>
                    <a:pt x="6074486" y="1301419"/>
                  </a:lnTo>
                  <a:lnTo>
                    <a:pt x="6076137" y="1275549"/>
                  </a:lnTo>
                  <a:lnTo>
                    <a:pt x="6089396" y="1233601"/>
                  </a:lnTo>
                  <a:lnTo>
                    <a:pt x="6115494" y="1204912"/>
                  </a:lnTo>
                  <a:lnTo>
                    <a:pt x="6152045" y="1190371"/>
                  </a:lnTo>
                  <a:lnTo>
                    <a:pt x="6174092" y="1188554"/>
                  </a:lnTo>
                  <a:lnTo>
                    <a:pt x="6191135" y="1189443"/>
                  </a:lnTo>
                  <a:lnTo>
                    <a:pt x="6206363" y="1192085"/>
                  </a:lnTo>
                  <a:lnTo>
                    <a:pt x="6219787" y="1196492"/>
                  </a:lnTo>
                  <a:lnTo>
                    <a:pt x="6231382" y="1202664"/>
                  </a:lnTo>
                  <a:lnTo>
                    <a:pt x="6238252" y="1188554"/>
                  </a:lnTo>
                  <a:lnTo>
                    <a:pt x="6214275" y="1156500"/>
                  </a:lnTo>
                  <a:lnTo>
                    <a:pt x="6173241" y="1151788"/>
                  </a:lnTo>
                  <a:lnTo>
                    <a:pt x="6152718" y="1152944"/>
                  </a:lnTo>
                  <a:lnTo>
                    <a:pt x="6115532" y="1162126"/>
                  </a:lnTo>
                  <a:lnTo>
                    <a:pt x="6070638" y="1192504"/>
                  </a:lnTo>
                  <a:lnTo>
                    <a:pt x="6041593" y="1242072"/>
                  </a:lnTo>
                  <a:lnTo>
                    <a:pt x="6032830" y="1284605"/>
                  </a:lnTo>
                  <a:lnTo>
                    <a:pt x="6031776" y="1309319"/>
                  </a:lnTo>
                  <a:lnTo>
                    <a:pt x="6033770" y="1342351"/>
                  </a:lnTo>
                  <a:lnTo>
                    <a:pt x="6050013" y="1397495"/>
                  </a:lnTo>
                  <a:lnTo>
                    <a:pt x="6082398" y="1435989"/>
                  </a:lnTo>
                  <a:lnTo>
                    <a:pt x="6128994" y="1455445"/>
                  </a:lnTo>
                  <a:lnTo>
                    <a:pt x="6157417" y="1457871"/>
                  </a:lnTo>
                  <a:lnTo>
                    <a:pt x="6172009" y="1457159"/>
                  </a:lnTo>
                  <a:lnTo>
                    <a:pt x="6211290" y="1446339"/>
                  </a:lnTo>
                  <a:lnTo>
                    <a:pt x="6241669" y="1423250"/>
                  </a:lnTo>
                  <a:lnTo>
                    <a:pt x="6262560" y="1377086"/>
                  </a:lnTo>
                  <a:lnTo>
                    <a:pt x="6263437" y="1363395"/>
                  </a:lnTo>
                  <a:close/>
                </a:path>
                <a:path w="6664325" h="2669540">
                  <a:moveTo>
                    <a:pt x="6264567" y="2456637"/>
                  </a:moveTo>
                  <a:lnTo>
                    <a:pt x="6260604" y="2412390"/>
                  </a:lnTo>
                  <a:lnTo>
                    <a:pt x="6248743" y="2374557"/>
                  </a:lnTo>
                  <a:lnTo>
                    <a:pt x="6227572" y="2341638"/>
                  </a:lnTo>
                  <a:lnTo>
                    <a:pt x="6221819" y="2335669"/>
                  </a:lnTo>
                  <a:lnTo>
                    <a:pt x="6221819" y="2456637"/>
                  </a:lnTo>
                  <a:lnTo>
                    <a:pt x="6220447" y="2482977"/>
                  </a:lnTo>
                  <a:lnTo>
                    <a:pt x="6209550" y="2525725"/>
                  </a:lnTo>
                  <a:lnTo>
                    <a:pt x="6175006" y="2564257"/>
                  </a:lnTo>
                  <a:lnTo>
                    <a:pt x="6142723" y="2571623"/>
                  </a:lnTo>
                  <a:lnTo>
                    <a:pt x="6125464" y="2569781"/>
                  </a:lnTo>
                  <a:lnTo>
                    <a:pt x="6084595" y="2542133"/>
                  </a:lnTo>
                  <a:lnTo>
                    <a:pt x="6068555" y="2506002"/>
                  </a:lnTo>
                  <a:lnTo>
                    <a:pt x="6063221" y="2456637"/>
                  </a:lnTo>
                  <a:lnTo>
                    <a:pt x="6064555" y="2430284"/>
                  </a:lnTo>
                  <a:lnTo>
                    <a:pt x="6075235" y="2387536"/>
                  </a:lnTo>
                  <a:lnTo>
                    <a:pt x="6110021" y="2349004"/>
                  </a:lnTo>
                  <a:lnTo>
                    <a:pt x="6142723" y="2341638"/>
                  </a:lnTo>
                  <a:lnTo>
                    <a:pt x="6159779" y="2343480"/>
                  </a:lnTo>
                  <a:lnTo>
                    <a:pt x="6200013" y="2371128"/>
                  </a:lnTo>
                  <a:lnTo>
                    <a:pt x="6216370" y="2407259"/>
                  </a:lnTo>
                  <a:lnTo>
                    <a:pt x="6221819" y="2456637"/>
                  </a:lnTo>
                  <a:lnTo>
                    <a:pt x="6221819" y="2335669"/>
                  </a:lnTo>
                  <a:lnTo>
                    <a:pt x="6175857" y="2308187"/>
                  </a:lnTo>
                  <a:lnTo>
                    <a:pt x="6142723" y="2303589"/>
                  </a:lnTo>
                  <a:lnTo>
                    <a:pt x="6125464" y="2304732"/>
                  </a:lnTo>
                  <a:lnTo>
                    <a:pt x="6079464" y="2321966"/>
                  </a:lnTo>
                  <a:lnTo>
                    <a:pt x="6044908" y="2358275"/>
                  </a:lnTo>
                  <a:lnTo>
                    <a:pt x="6024423" y="2412390"/>
                  </a:lnTo>
                  <a:lnTo>
                    <a:pt x="6020460" y="2456637"/>
                  </a:lnTo>
                  <a:lnTo>
                    <a:pt x="6021451" y="2479560"/>
                  </a:lnTo>
                  <a:lnTo>
                    <a:pt x="6029363" y="2520594"/>
                  </a:lnTo>
                  <a:lnTo>
                    <a:pt x="6054991" y="2569273"/>
                  </a:lnTo>
                  <a:lnTo>
                    <a:pt x="6093841" y="2599575"/>
                  </a:lnTo>
                  <a:lnTo>
                    <a:pt x="6142723" y="2609672"/>
                  </a:lnTo>
                  <a:lnTo>
                    <a:pt x="6159779" y="2608554"/>
                  </a:lnTo>
                  <a:lnTo>
                    <a:pt x="6205144" y="2591714"/>
                  </a:lnTo>
                  <a:lnTo>
                    <a:pt x="6227699" y="2571623"/>
                  </a:lnTo>
                  <a:lnTo>
                    <a:pt x="6229934" y="2569273"/>
                  </a:lnTo>
                  <a:lnTo>
                    <a:pt x="6255664" y="2520594"/>
                  </a:lnTo>
                  <a:lnTo>
                    <a:pt x="6263576" y="2479560"/>
                  </a:lnTo>
                  <a:lnTo>
                    <a:pt x="6264567" y="2456637"/>
                  </a:lnTo>
                  <a:close/>
                </a:path>
                <a:path w="6664325" h="2669540">
                  <a:moveTo>
                    <a:pt x="6292913" y="192366"/>
                  </a:moveTo>
                  <a:lnTo>
                    <a:pt x="6236055" y="192366"/>
                  </a:lnTo>
                  <a:lnTo>
                    <a:pt x="6236055" y="127393"/>
                  </a:lnTo>
                  <a:lnTo>
                    <a:pt x="6195873" y="127393"/>
                  </a:lnTo>
                  <a:lnTo>
                    <a:pt x="6195873" y="192366"/>
                  </a:lnTo>
                  <a:lnTo>
                    <a:pt x="6080874" y="192366"/>
                  </a:lnTo>
                  <a:lnTo>
                    <a:pt x="6227508" y="3416"/>
                  </a:lnTo>
                  <a:lnTo>
                    <a:pt x="6181344" y="3416"/>
                  </a:lnTo>
                  <a:lnTo>
                    <a:pt x="6028296" y="199212"/>
                  </a:lnTo>
                  <a:lnTo>
                    <a:pt x="6028296" y="229133"/>
                  </a:lnTo>
                  <a:lnTo>
                    <a:pt x="6194590" y="229133"/>
                  </a:lnTo>
                  <a:lnTo>
                    <a:pt x="6194590" y="302653"/>
                  </a:lnTo>
                  <a:lnTo>
                    <a:pt x="6236055" y="302653"/>
                  </a:lnTo>
                  <a:lnTo>
                    <a:pt x="6236055" y="229133"/>
                  </a:lnTo>
                  <a:lnTo>
                    <a:pt x="6292913" y="229133"/>
                  </a:lnTo>
                  <a:lnTo>
                    <a:pt x="6292913" y="192366"/>
                  </a:lnTo>
                  <a:close/>
                </a:path>
                <a:path w="6664325" h="2669540">
                  <a:moveTo>
                    <a:pt x="6356185" y="1431798"/>
                  </a:moveTo>
                  <a:lnTo>
                    <a:pt x="6356070" y="1418971"/>
                  </a:lnTo>
                  <a:lnTo>
                    <a:pt x="6353480" y="1412417"/>
                  </a:lnTo>
                  <a:lnTo>
                    <a:pt x="6348057" y="1407007"/>
                  </a:lnTo>
                  <a:lnTo>
                    <a:pt x="6342939" y="1401305"/>
                  </a:lnTo>
                  <a:lnTo>
                    <a:pt x="6336373" y="1398460"/>
                  </a:lnTo>
                  <a:lnTo>
                    <a:pt x="6320129" y="1398460"/>
                  </a:lnTo>
                  <a:lnTo>
                    <a:pt x="6313297" y="1401165"/>
                  </a:lnTo>
                  <a:lnTo>
                    <a:pt x="6302464" y="1411986"/>
                  </a:lnTo>
                  <a:lnTo>
                    <a:pt x="6299759" y="1418971"/>
                  </a:lnTo>
                  <a:lnTo>
                    <a:pt x="6299759" y="1433791"/>
                  </a:lnTo>
                  <a:lnTo>
                    <a:pt x="6317704" y="1454023"/>
                  </a:lnTo>
                  <a:lnTo>
                    <a:pt x="6301892" y="1517726"/>
                  </a:lnTo>
                  <a:lnTo>
                    <a:pt x="6328829" y="1517726"/>
                  </a:lnTo>
                  <a:lnTo>
                    <a:pt x="6348920" y="1458302"/>
                  </a:lnTo>
                  <a:lnTo>
                    <a:pt x="6351765" y="1450035"/>
                  </a:lnTo>
                  <a:lnTo>
                    <a:pt x="6353619" y="1443913"/>
                  </a:lnTo>
                  <a:lnTo>
                    <a:pt x="6354470" y="1439926"/>
                  </a:lnTo>
                  <a:lnTo>
                    <a:pt x="6355613" y="1435925"/>
                  </a:lnTo>
                  <a:lnTo>
                    <a:pt x="6356185" y="1431798"/>
                  </a:lnTo>
                  <a:close/>
                </a:path>
                <a:path w="6664325" h="2669540">
                  <a:moveTo>
                    <a:pt x="6357023" y="2583599"/>
                  </a:moveTo>
                  <a:lnTo>
                    <a:pt x="6356909" y="2570772"/>
                  </a:lnTo>
                  <a:lnTo>
                    <a:pt x="6354318" y="2564219"/>
                  </a:lnTo>
                  <a:lnTo>
                    <a:pt x="6348895" y="2558796"/>
                  </a:lnTo>
                  <a:lnTo>
                    <a:pt x="6343764" y="2553106"/>
                  </a:lnTo>
                  <a:lnTo>
                    <a:pt x="6337211" y="2550249"/>
                  </a:lnTo>
                  <a:lnTo>
                    <a:pt x="6320968" y="2550249"/>
                  </a:lnTo>
                  <a:lnTo>
                    <a:pt x="6314122" y="2552954"/>
                  </a:lnTo>
                  <a:lnTo>
                    <a:pt x="6303302" y="2563787"/>
                  </a:lnTo>
                  <a:lnTo>
                    <a:pt x="6300597" y="2570772"/>
                  </a:lnTo>
                  <a:lnTo>
                    <a:pt x="6300597" y="2585593"/>
                  </a:lnTo>
                  <a:lnTo>
                    <a:pt x="6318542" y="2605824"/>
                  </a:lnTo>
                  <a:lnTo>
                    <a:pt x="6302730" y="2669527"/>
                  </a:lnTo>
                  <a:lnTo>
                    <a:pt x="6329654" y="2669527"/>
                  </a:lnTo>
                  <a:lnTo>
                    <a:pt x="6349746" y="2610104"/>
                  </a:lnTo>
                  <a:lnTo>
                    <a:pt x="6352603" y="2601836"/>
                  </a:lnTo>
                  <a:lnTo>
                    <a:pt x="6354458" y="2595715"/>
                  </a:lnTo>
                  <a:lnTo>
                    <a:pt x="6355308" y="2591714"/>
                  </a:lnTo>
                  <a:lnTo>
                    <a:pt x="6356451" y="2587726"/>
                  </a:lnTo>
                  <a:lnTo>
                    <a:pt x="6357023" y="2583599"/>
                  </a:lnTo>
                  <a:close/>
                </a:path>
                <a:path w="6664325" h="2669540">
                  <a:moveTo>
                    <a:pt x="6383325" y="279996"/>
                  </a:moveTo>
                  <a:lnTo>
                    <a:pt x="6383210" y="267182"/>
                  </a:lnTo>
                  <a:lnTo>
                    <a:pt x="6380607" y="260616"/>
                  </a:lnTo>
                  <a:lnTo>
                    <a:pt x="6375197" y="255206"/>
                  </a:lnTo>
                  <a:lnTo>
                    <a:pt x="6370066" y="249504"/>
                  </a:lnTo>
                  <a:lnTo>
                    <a:pt x="6363513" y="246659"/>
                  </a:lnTo>
                  <a:lnTo>
                    <a:pt x="6347269" y="246659"/>
                  </a:lnTo>
                  <a:lnTo>
                    <a:pt x="6340424" y="249364"/>
                  </a:lnTo>
                  <a:lnTo>
                    <a:pt x="6329604" y="260197"/>
                  </a:lnTo>
                  <a:lnTo>
                    <a:pt x="6326886" y="267182"/>
                  </a:lnTo>
                  <a:lnTo>
                    <a:pt x="6326886" y="281990"/>
                  </a:lnTo>
                  <a:lnTo>
                    <a:pt x="6344844" y="302234"/>
                  </a:lnTo>
                  <a:lnTo>
                    <a:pt x="6329032" y="365925"/>
                  </a:lnTo>
                  <a:lnTo>
                    <a:pt x="6355956" y="365925"/>
                  </a:lnTo>
                  <a:lnTo>
                    <a:pt x="6376048" y="306501"/>
                  </a:lnTo>
                  <a:lnTo>
                    <a:pt x="6378905" y="298246"/>
                  </a:lnTo>
                  <a:lnTo>
                    <a:pt x="6380759" y="292112"/>
                  </a:lnTo>
                  <a:lnTo>
                    <a:pt x="6381610" y="288124"/>
                  </a:lnTo>
                  <a:lnTo>
                    <a:pt x="6382753" y="284137"/>
                  </a:lnTo>
                  <a:lnTo>
                    <a:pt x="6383325" y="279996"/>
                  </a:lnTo>
                  <a:close/>
                </a:path>
                <a:path w="6664325" h="2669540">
                  <a:moveTo>
                    <a:pt x="6484785" y="2307005"/>
                  </a:moveTo>
                  <a:lnTo>
                    <a:pt x="6374917" y="2307005"/>
                  </a:lnTo>
                  <a:lnTo>
                    <a:pt x="6374917" y="2344204"/>
                  </a:lnTo>
                  <a:lnTo>
                    <a:pt x="6442456" y="2344204"/>
                  </a:lnTo>
                  <a:lnTo>
                    <a:pt x="6442456" y="2606256"/>
                  </a:lnTo>
                  <a:lnTo>
                    <a:pt x="6484785" y="2606256"/>
                  </a:lnTo>
                  <a:lnTo>
                    <a:pt x="6484785" y="2307005"/>
                  </a:lnTo>
                  <a:close/>
                </a:path>
                <a:path w="6664325" h="2669540">
                  <a:moveTo>
                    <a:pt x="6611112" y="1417269"/>
                  </a:moveTo>
                  <a:lnTo>
                    <a:pt x="6457645" y="1417269"/>
                  </a:lnTo>
                  <a:lnTo>
                    <a:pt x="6549123" y="1329207"/>
                  </a:lnTo>
                  <a:lnTo>
                    <a:pt x="6562293" y="1315897"/>
                  </a:lnTo>
                  <a:lnTo>
                    <a:pt x="6588023" y="1280464"/>
                  </a:lnTo>
                  <a:lnTo>
                    <a:pt x="6598285" y="1235151"/>
                  </a:lnTo>
                  <a:lnTo>
                    <a:pt x="6596545" y="1216926"/>
                  </a:lnTo>
                  <a:lnTo>
                    <a:pt x="6570497" y="1174445"/>
                  </a:lnTo>
                  <a:lnTo>
                    <a:pt x="6517995" y="1153210"/>
                  </a:lnTo>
                  <a:lnTo>
                    <a:pt x="6495682" y="1151788"/>
                  </a:lnTo>
                  <a:lnTo>
                    <a:pt x="6478562" y="1152537"/>
                  </a:lnTo>
                  <a:lnTo>
                    <a:pt x="6431991" y="1163764"/>
                  </a:lnTo>
                  <a:lnTo>
                    <a:pt x="6395682" y="1187005"/>
                  </a:lnTo>
                  <a:lnTo>
                    <a:pt x="6386246" y="1197102"/>
                  </a:lnTo>
                  <a:lnTo>
                    <a:pt x="6415316" y="1222324"/>
                  </a:lnTo>
                  <a:lnTo>
                    <a:pt x="6430200" y="1208112"/>
                  </a:lnTo>
                  <a:lnTo>
                    <a:pt x="6447917" y="1197965"/>
                  </a:lnTo>
                  <a:lnTo>
                    <a:pt x="6468465" y="1191869"/>
                  </a:lnTo>
                  <a:lnTo>
                    <a:pt x="6491833" y="1189837"/>
                  </a:lnTo>
                  <a:lnTo>
                    <a:pt x="6506324" y="1190663"/>
                  </a:lnTo>
                  <a:lnTo>
                    <a:pt x="6546164" y="1210170"/>
                  </a:lnTo>
                  <a:lnTo>
                    <a:pt x="6555537" y="1239431"/>
                  </a:lnTo>
                  <a:lnTo>
                    <a:pt x="6555054" y="1247330"/>
                  </a:lnTo>
                  <a:lnTo>
                    <a:pt x="6536512" y="1287945"/>
                  </a:lnTo>
                  <a:lnTo>
                    <a:pt x="6396075" y="1425384"/>
                  </a:lnTo>
                  <a:lnTo>
                    <a:pt x="6396075" y="1454454"/>
                  </a:lnTo>
                  <a:lnTo>
                    <a:pt x="6611112" y="1454454"/>
                  </a:lnTo>
                  <a:lnTo>
                    <a:pt x="6611112" y="1417269"/>
                  </a:lnTo>
                  <a:close/>
                </a:path>
                <a:path w="6664325" h="2669540">
                  <a:moveTo>
                    <a:pt x="6663893" y="218020"/>
                  </a:moveTo>
                  <a:lnTo>
                    <a:pt x="6650215" y="173990"/>
                  </a:lnTo>
                  <a:lnTo>
                    <a:pt x="6640195" y="163296"/>
                  </a:lnTo>
                  <a:lnTo>
                    <a:pt x="6633540" y="157734"/>
                  </a:lnTo>
                  <a:lnTo>
                    <a:pt x="6622961" y="151218"/>
                  </a:lnTo>
                  <a:lnTo>
                    <a:pt x="6621145" y="150406"/>
                  </a:lnTo>
                  <a:lnTo>
                    <a:pt x="6621145" y="216738"/>
                  </a:lnTo>
                  <a:lnTo>
                    <a:pt x="6619862" y="228701"/>
                  </a:lnTo>
                  <a:lnTo>
                    <a:pt x="6589433" y="263271"/>
                  </a:lnTo>
                  <a:lnTo>
                    <a:pt x="6544627" y="271449"/>
                  </a:lnTo>
                  <a:lnTo>
                    <a:pt x="6527851" y="270548"/>
                  </a:lnTo>
                  <a:lnTo>
                    <a:pt x="6489052" y="256921"/>
                  </a:lnTo>
                  <a:lnTo>
                    <a:pt x="6468961" y="216738"/>
                  </a:lnTo>
                  <a:lnTo>
                    <a:pt x="6470218" y="205003"/>
                  </a:lnTo>
                  <a:lnTo>
                    <a:pt x="6500063" y="171475"/>
                  </a:lnTo>
                  <a:lnTo>
                    <a:pt x="6544627" y="163296"/>
                  </a:lnTo>
                  <a:lnTo>
                    <a:pt x="6561429" y="164211"/>
                  </a:lnTo>
                  <a:lnTo>
                    <a:pt x="6600622" y="177825"/>
                  </a:lnTo>
                  <a:lnTo>
                    <a:pt x="6621145" y="216738"/>
                  </a:lnTo>
                  <a:lnTo>
                    <a:pt x="6621145" y="150406"/>
                  </a:lnTo>
                  <a:lnTo>
                    <a:pt x="6610883" y="145770"/>
                  </a:lnTo>
                  <a:lnTo>
                    <a:pt x="6620535" y="140449"/>
                  </a:lnTo>
                  <a:lnTo>
                    <a:pt x="6628943" y="134327"/>
                  </a:lnTo>
                  <a:lnTo>
                    <a:pt x="6650431" y="101739"/>
                  </a:lnTo>
                  <a:lnTo>
                    <a:pt x="6653212" y="81216"/>
                  </a:lnTo>
                  <a:lnTo>
                    <a:pt x="6652349" y="69227"/>
                  </a:lnTo>
                  <a:lnTo>
                    <a:pt x="6632181" y="29387"/>
                  </a:lnTo>
                  <a:lnTo>
                    <a:pt x="6611315" y="14427"/>
                  </a:lnTo>
                  <a:lnTo>
                    <a:pt x="6611315" y="82931"/>
                  </a:lnTo>
                  <a:lnTo>
                    <a:pt x="6610197" y="93459"/>
                  </a:lnTo>
                  <a:lnTo>
                    <a:pt x="6583743" y="123596"/>
                  </a:lnTo>
                  <a:lnTo>
                    <a:pt x="6544627" y="130810"/>
                  </a:lnTo>
                  <a:lnTo>
                    <a:pt x="6530060" y="130009"/>
                  </a:lnTo>
                  <a:lnTo>
                    <a:pt x="6488836" y="110985"/>
                  </a:lnTo>
                  <a:lnTo>
                    <a:pt x="6479222" y="82931"/>
                  </a:lnTo>
                  <a:lnTo>
                    <a:pt x="6480315" y="72402"/>
                  </a:lnTo>
                  <a:lnTo>
                    <a:pt x="6506311" y="42075"/>
                  </a:lnTo>
                  <a:lnTo>
                    <a:pt x="6544627" y="34620"/>
                  </a:lnTo>
                  <a:lnTo>
                    <a:pt x="6559029" y="35445"/>
                  </a:lnTo>
                  <a:lnTo>
                    <a:pt x="6600977" y="54876"/>
                  </a:lnTo>
                  <a:lnTo>
                    <a:pt x="6611315" y="82931"/>
                  </a:lnTo>
                  <a:lnTo>
                    <a:pt x="6611315" y="14427"/>
                  </a:lnTo>
                  <a:lnTo>
                    <a:pt x="6575082" y="2451"/>
                  </a:lnTo>
                  <a:lnTo>
                    <a:pt x="6544627" y="0"/>
                  </a:lnTo>
                  <a:lnTo>
                    <a:pt x="6529070" y="609"/>
                  </a:lnTo>
                  <a:lnTo>
                    <a:pt x="6488201" y="9829"/>
                  </a:lnTo>
                  <a:lnTo>
                    <a:pt x="6450152" y="38036"/>
                  </a:lnTo>
                  <a:lnTo>
                    <a:pt x="6436893" y="81216"/>
                  </a:lnTo>
                  <a:lnTo>
                    <a:pt x="6437566" y="91960"/>
                  </a:lnTo>
                  <a:lnTo>
                    <a:pt x="6453543" y="127419"/>
                  </a:lnTo>
                  <a:lnTo>
                    <a:pt x="6478791" y="145770"/>
                  </a:lnTo>
                  <a:lnTo>
                    <a:pt x="6466713" y="151218"/>
                  </a:lnTo>
                  <a:lnTo>
                    <a:pt x="6433667" y="183629"/>
                  </a:lnTo>
                  <a:lnTo>
                    <a:pt x="6426213" y="218020"/>
                  </a:lnTo>
                  <a:lnTo>
                    <a:pt x="6427114" y="231051"/>
                  </a:lnTo>
                  <a:lnTo>
                    <a:pt x="6448755" y="274307"/>
                  </a:lnTo>
                  <a:lnTo>
                    <a:pt x="6481788" y="295389"/>
                  </a:lnTo>
                  <a:lnTo>
                    <a:pt x="6527228" y="305409"/>
                  </a:lnTo>
                  <a:lnTo>
                    <a:pt x="6544627" y="306082"/>
                  </a:lnTo>
                  <a:lnTo>
                    <a:pt x="6562204" y="305409"/>
                  </a:lnTo>
                  <a:lnTo>
                    <a:pt x="6607899" y="295389"/>
                  </a:lnTo>
                  <a:lnTo>
                    <a:pt x="6641312" y="274307"/>
                  </a:lnTo>
                  <a:lnTo>
                    <a:pt x="6662991" y="231051"/>
                  </a:lnTo>
                  <a:lnTo>
                    <a:pt x="6663893" y="2180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256" y="4328405"/>
            <a:ext cx="3414205" cy="208687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712722" y="6409986"/>
            <a:ext cx="2797109" cy="3081"/>
          </a:xfrm>
          <a:custGeom>
            <a:avLst/>
            <a:gdLst/>
            <a:ahLst/>
            <a:cxnLst/>
            <a:rect l="l" t="t" r="r" b="b"/>
            <a:pathLst>
              <a:path w="4612640" h="5079">
                <a:moveTo>
                  <a:pt x="4612117" y="0"/>
                </a:moveTo>
                <a:lnTo>
                  <a:pt x="0" y="0"/>
                </a:lnTo>
                <a:lnTo>
                  <a:pt x="0" y="4929"/>
                </a:lnTo>
                <a:lnTo>
                  <a:pt x="4612117" y="4929"/>
                </a:lnTo>
                <a:lnTo>
                  <a:pt x="461211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object 22"/>
          <p:cNvSpPr/>
          <p:nvPr/>
        </p:nvSpPr>
        <p:spPr>
          <a:xfrm>
            <a:off x="712722" y="6193977"/>
            <a:ext cx="2797109" cy="3081"/>
          </a:xfrm>
          <a:custGeom>
            <a:avLst/>
            <a:gdLst/>
            <a:ahLst/>
            <a:cxnLst/>
            <a:rect l="l" t="t" r="r" b="b"/>
            <a:pathLst>
              <a:path w="4612640" h="5079">
                <a:moveTo>
                  <a:pt x="4612117" y="0"/>
                </a:moveTo>
                <a:lnTo>
                  <a:pt x="0" y="0"/>
                </a:lnTo>
                <a:lnTo>
                  <a:pt x="0" y="4929"/>
                </a:lnTo>
                <a:lnTo>
                  <a:pt x="4612117" y="4929"/>
                </a:lnTo>
                <a:lnTo>
                  <a:pt x="461211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object 23"/>
          <p:cNvSpPr/>
          <p:nvPr/>
        </p:nvSpPr>
        <p:spPr>
          <a:xfrm>
            <a:off x="712722" y="5977968"/>
            <a:ext cx="2797109" cy="3081"/>
          </a:xfrm>
          <a:custGeom>
            <a:avLst/>
            <a:gdLst/>
            <a:ahLst/>
            <a:cxnLst/>
            <a:rect l="l" t="t" r="r" b="b"/>
            <a:pathLst>
              <a:path w="4612640" h="5079">
                <a:moveTo>
                  <a:pt x="4612117" y="0"/>
                </a:moveTo>
                <a:lnTo>
                  <a:pt x="0" y="0"/>
                </a:lnTo>
                <a:lnTo>
                  <a:pt x="0" y="4929"/>
                </a:lnTo>
                <a:lnTo>
                  <a:pt x="4612117" y="4929"/>
                </a:lnTo>
                <a:lnTo>
                  <a:pt x="461211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object 24"/>
          <p:cNvSpPr/>
          <p:nvPr/>
        </p:nvSpPr>
        <p:spPr>
          <a:xfrm>
            <a:off x="712722" y="5761934"/>
            <a:ext cx="2797109" cy="3081"/>
          </a:xfrm>
          <a:custGeom>
            <a:avLst/>
            <a:gdLst/>
            <a:ahLst/>
            <a:cxnLst/>
            <a:rect l="l" t="t" r="r" b="b"/>
            <a:pathLst>
              <a:path w="4612640" h="5079">
                <a:moveTo>
                  <a:pt x="4612117" y="0"/>
                </a:moveTo>
                <a:lnTo>
                  <a:pt x="0" y="0"/>
                </a:lnTo>
                <a:lnTo>
                  <a:pt x="0" y="4929"/>
                </a:lnTo>
                <a:lnTo>
                  <a:pt x="4612117" y="4929"/>
                </a:lnTo>
                <a:lnTo>
                  <a:pt x="461211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5" name="object 25"/>
          <p:cNvSpPr/>
          <p:nvPr/>
        </p:nvSpPr>
        <p:spPr>
          <a:xfrm>
            <a:off x="712722" y="5545925"/>
            <a:ext cx="2797109" cy="3081"/>
          </a:xfrm>
          <a:custGeom>
            <a:avLst/>
            <a:gdLst/>
            <a:ahLst/>
            <a:cxnLst/>
            <a:rect l="l" t="t" r="r" b="b"/>
            <a:pathLst>
              <a:path w="4612640" h="5079">
                <a:moveTo>
                  <a:pt x="4612117" y="0"/>
                </a:moveTo>
                <a:lnTo>
                  <a:pt x="0" y="0"/>
                </a:lnTo>
                <a:lnTo>
                  <a:pt x="0" y="4929"/>
                </a:lnTo>
                <a:lnTo>
                  <a:pt x="4612117" y="4929"/>
                </a:lnTo>
                <a:lnTo>
                  <a:pt x="461211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object 26"/>
          <p:cNvSpPr/>
          <p:nvPr/>
        </p:nvSpPr>
        <p:spPr>
          <a:xfrm>
            <a:off x="712722" y="5329916"/>
            <a:ext cx="2797109" cy="3081"/>
          </a:xfrm>
          <a:custGeom>
            <a:avLst/>
            <a:gdLst/>
            <a:ahLst/>
            <a:cxnLst/>
            <a:rect l="l" t="t" r="r" b="b"/>
            <a:pathLst>
              <a:path w="4612640" h="5079">
                <a:moveTo>
                  <a:pt x="4612117" y="0"/>
                </a:moveTo>
                <a:lnTo>
                  <a:pt x="0" y="0"/>
                </a:lnTo>
                <a:lnTo>
                  <a:pt x="0" y="4929"/>
                </a:lnTo>
                <a:lnTo>
                  <a:pt x="4612117" y="4929"/>
                </a:lnTo>
                <a:lnTo>
                  <a:pt x="461211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7" name="object 27"/>
          <p:cNvSpPr/>
          <p:nvPr/>
        </p:nvSpPr>
        <p:spPr>
          <a:xfrm>
            <a:off x="712722" y="5113908"/>
            <a:ext cx="2797109" cy="3081"/>
          </a:xfrm>
          <a:custGeom>
            <a:avLst/>
            <a:gdLst/>
            <a:ahLst/>
            <a:cxnLst/>
            <a:rect l="l" t="t" r="r" b="b"/>
            <a:pathLst>
              <a:path w="4612640" h="5079">
                <a:moveTo>
                  <a:pt x="4612117" y="0"/>
                </a:moveTo>
                <a:lnTo>
                  <a:pt x="0" y="0"/>
                </a:lnTo>
                <a:lnTo>
                  <a:pt x="0" y="4929"/>
                </a:lnTo>
                <a:lnTo>
                  <a:pt x="4612117" y="4929"/>
                </a:lnTo>
                <a:lnTo>
                  <a:pt x="4612117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8" name="object 28"/>
          <p:cNvGrpSpPr/>
          <p:nvPr/>
        </p:nvGrpSpPr>
        <p:grpSpPr>
          <a:xfrm>
            <a:off x="609985" y="4742646"/>
            <a:ext cx="2996572" cy="1933794"/>
            <a:chOff x="1005204" y="7820974"/>
            <a:chExt cx="4941570" cy="3188970"/>
          </a:xfrm>
        </p:grpSpPr>
        <p:sp>
          <p:nvSpPr>
            <p:cNvPr id="29" name="object 29"/>
            <p:cNvSpPr/>
            <p:nvPr/>
          </p:nvSpPr>
          <p:spPr>
            <a:xfrm>
              <a:off x="1005192" y="7820983"/>
              <a:ext cx="4941570" cy="3188970"/>
            </a:xfrm>
            <a:custGeom>
              <a:avLst/>
              <a:gdLst/>
              <a:ahLst/>
              <a:cxnLst/>
              <a:rect l="l" t="t" r="r" b="b"/>
              <a:pathLst>
                <a:path w="4941570" h="3188970">
                  <a:moveTo>
                    <a:pt x="4781550" y="256019"/>
                  </a:moveTo>
                  <a:lnTo>
                    <a:pt x="169430" y="256019"/>
                  </a:lnTo>
                  <a:lnTo>
                    <a:pt x="169430" y="260946"/>
                  </a:lnTo>
                  <a:lnTo>
                    <a:pt x="4781550" y="260946"/>
                  </a:lnTo>
                  <a:lnTo>
                    <a:pt x="4781550" y="256019"/>
                  </a:lnTo>
                  <a:close/>
                </a:path>
                <a:path w="4941570" h="3188970">
                  <a:moveTo>
                    <a:pt x="4941125" y="160477"/>
                  </a:moveTo>
                  <a:lnTo>
                    <a:pt x="4932946" y="109753"/>
                  </a:lnTo>
                  <a:lnTo>
                    <a:pt x="4931092" y="106172"/>
                  </a:lnTo>
                  <a:lnTo>
                    <a:pt x="4931092" y="160477"/>
                  </a:lnTo>
                  <a:lnTo>
                    <a:pt x="4931092" y="3028264"/>
                  </a:lnTo>
                  <a:lnTo>
                    <a:pt x="4923421" y="3075813"/>
                  </a:lnTo>
                  <a:lnTo>
                    <a:pt x="4902073" y="3117113"/>
                  </a:lnTo>
                  <a:lnTo>
                    <a:pt x="4869497" y="3149689"/>
                  </a:lnTo>
                  <a:lnTo>
                    <a:pt x="4828197" y="3171037"/>
                  </a:lnTo>
                  <a:lnTo>
                    <a:pt x="4780648" y="3178708"/>
                  </a:lnTo>
                  <a:lnTo>
                    <a:pt x="160489" y="3178708"/>
                  </a:lnTo>
                  <a:lnTo>
                    <a:pt x="112941" y="3171037"/>
                  </a:lnTo>
                  <a:lnTo>
                    <a:pt x="71640" y="3149689"/>
                  </a:lnTo>
                  <a:lnTo>
                    <a:pt x="39065" y="3117113"/>
                  </a:lnTo>
                  <a:lnTo>
                    <a:pt x="17703" y="3075813"/>
                  </a:lnTo>
                  <a:lnTo>
                    <a:pt x="10033" y="3028264"/>
                  </a:lnTo>
                  <a:lnTo>
                    <a:pt x="10033" y="160477"/>
                  </a:lnTo>
                  <a:lnTo>
                    <a:pt x="17703" y="112928"/>
                  </a:lnTo>
                  <a:lnTo>
                    <a:pt x="39065" y="71628"/>
                  </a:lnTo>
                  <a:lnTo>
                    <a:pt x="71640" y="39052"/>
                  </a:lnTo>
                  <a:lnTo>
                    <a:pt x="112941" y="17691"/>
                  </a:lnTo>
                  <a:lnTo>
                    <a:pt x="160489" y="10033"/>
                  </a:lnTo>
                  <a:lnTo>
                    <a:pt x="4780648" y="10033"/>
                  </a:lnTo>
                  <a:lnTo>
                    <a:pt x="4828197" y="17691"/>
                  </a:lnTo>
                  <a:lnTo>
                    <a:pt x="4869497" y="39052"/>
                  </a:lnTo>
                  <a:lnTo>
                    <a:pt x="4902073" y="71628"/>
                  </a:lnTo>
                  <a:lnTo>
                    <a:pt x="4923421" y="112928"/>
                  </a:lnTo>
                  <a:lnTo>
                    <a:pt x="4931092" y="160477"/>
                  </a:lnTo>
                  <a:lnTo>
                    <a:pt x="4931092" y="106172"/>
                  </a:lnTo>
                  <a:lnTo>
                    <a:pt x="4910163" y="65697"/>
                  </a:lnTo>
                  <a:lnTo>
                    <a:pt x="4875428" y="30962"/>
                  </a:lnTo>
                  <a:lnTo>
                    <a:pt x="4831372" y="8178"/>
                  </a:lnTo>
                  <a:lnTo>
                    <a:pt x="4780648" y="0"/>
                  </a:lnTo>
                  <a:lnTo>
                    <a:pt x="160489" y="0"/>
                  </a:lnTo>
                  <a:lnTo>
                    <a:pt x="109766" y="8178"/>
                  </a:lnTo>
                  <a:lnTo>
                    <a:pt x="65709" y="30962"/>
                  </a:lnTo>
                  <a:lnTo>
                    <a:pt x="30975" y="65697"/>
                  </a:lnTo>
                  <a:lnTo>
                    <a:pt x="8191" y="109753"/>
                  </a:lnTo>
                  <a:lnTo>
                    <a:pt x="0" y="160477"/>
                  </a:lnTo>
                  <a:lnTo>
                    <a:pt x="0" y="3028264"/>
                  </a:lnTo>
                  <a:lnTo>
                    <a:pt x="8191" y="3078988"/>
                  </a:lnTo>
                  <a:lnTo>
                    <a:pt x="30975" y="3123044"/>
                  </a:lnTo>
                  <a:lnTo>
                    <a:pt x="65709" y="3157778"/>
                  </a:lnTo>
                  <a:lnTo>
                    <a:pt x="109766" y="3180562"/>
                  </a:lnTo>
                  <a:lnTo>
                    <a:pt x="160489" y="3188741"/>
                  </a:lnTo>
                  <a:lnTo>
                    <a:pt x="4780648" y="3188741"/>
                  </a:lnTo>
                  <a:lnTo>
                    <a:pt x="4831372" y="3180562"/>
                  </a:lnTo>
                  <a:lnTo>
                    <a:pt x="4875428" y="3157778"/>
                  </a:lnTo>
                  <a:lnTo>
                    <a:pt x="4910163" y="3123044"/>
                  </a:lnTo>
                  <a:lnTo>
                    <a:pt x="4932946" y="3078988"/>
                  </a:lnTo>
                  <a:lnTo>
                    <a:pt x="4941125" y="3028264"/>
                  </a:lnTo>
                  <a:lnTo>
                    <a:pt x="4941125" y="160477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0" name="object 30"/>
            <p:cNvSpPr/>
            <p:nvPr/>
          </p:nvSpPr>
          <p:spPr>
            <a:xfrm>
              <a:off x="3947856" y="8167331"/>
              <a:ext cx="836294" cy="2409190"/>
            </a:xfrm>
            <a:custGeom>
              <a:avLst/>
              <a:gdLst/>
              <a:ahLst/>
              <a:cxnLst/>
              <a:rect l="l" t="t" r="r" b="b"/>
              <a:pathLst>
                <a:path w="836295" h="2409190">
                  <a:moveTo>
                    <a:pt x="835975" y="0"/>
                  </a:moveTo>
                  <a:lnTo>
                    <a:pt x="0" y="0"/>
                  </a:lnTo>
                  <a:lnTo>
                    <a:pt x="0" y="2409040"/>
                  </a:lnTo>
                  <a:lnTo>
                    <a:pt x="835975" y="2409040"/>
                  </a:lnTo>
                  <a:lnTo>
                    <a:pt x="835975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1" name="object 31"/>
            <p:cNvSpPr/>
            <p:nvPr/>
          </p:nvSpPr>
          <p:spPr>
            <a:xfrm>
              <a:off x="1943663" y="9107093"/>
              <a:ext cx="836294" cy="1471295"/>
            </a:xfrm>
            <a:custGeom>
              <a:avLst/>
              <a:gdLst/>
              <a:ahLst/>
              <a:cxnLst/>
              <a:rect l="l" t="t" r="r" b="b"/>
              <a:pathLst>
                <a:path w="836294" h="1471295">
                  <a:moveTo>
                    <a:pt x="835975" y="0"/>
                  </a:moveTo>
                  <a:lnTo>
                    <a:pt x="0" y="0"/>
                  </a:lnTo>
                  <a:lnTo>
                    <a:pt x="0" y="1470939"/>
                  </a:lnTo>
                  <a:lnTo>
                    <a:pt x="835975" y="1470939"/>
                  </a:lnTo>
                  <a:lnTo>
                    <a:pt x="835975" y="0"/>
                  </a:lnTo>
                  <a:close/>
                </a:path>
              </a:pathLst>
            </a:custGeom>
            <a:solidFill>
              <a:srgbClr val="163D5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32"/>
            <p:cNvSpPr/>
            <p:nvPr/>
          </p:nvSpPr>
          <p:spPr>
            <a:xfrm>
              <a:off x="2104999" y="7880902"/>
              <a:ext cx="2479675" cy="3001010"/>
            </a:xfrm>
            <a:custGeom>
              <a:avLst/>
              <a:gdLst/>
              <a:ahLst/>
              <a:cxnLst/>
              <a:rect l="l" t="t" r="r" b="b"/>
              <a:pathLst>
                <a:path w="2479675" h="3001009">
                  <a:moveTo>
                    <a:pt x="106451" y="2973959"/>
                  </a:moveTo>
                  <a:lnTo>
                    <a:pt x="38125" y="2973959"/>
                  </a:lnTo>
                  <a:lnTo>
                    <a:pt x="71323" y="2945688"/>
                  </a:lnTo>
                  <a:lnTo>
                    <a:pt x="79133" y="2938538"/>
                  </a:lnTo>
                  <a:lnTo>
                    <a:pt x="101904" y="2905950"/>
                  </a:lnTo>
                  <a:lnTo>
                    <a:pt x="103886" y="2892564"/>
                  </a:lnTo>
                  <a:lnTo>
                    <a:pt x="102971" y="2882557"/>
                  </a:lnTo>
                  <a:lnTo>
                    <a:pt x="72872" y="2848330"/>
                  </a:lnTo>
                  <a:lnTo>
                    <a:pt x="52692" y="2845016"/>
                  </a:lnTo>
                  <a:lnTo>
                    <a:pt x="44259" y="2845549"/>
                  </a:lnTo>
                  <a:lnTo>
                    <a:pt x="9842" y="2864027"/>
                  </a:lnTo>
                  <a:lnTo>
                    <a:pt x="850" y="2878213"/>
                  </a:lnTo>
                  <a:lnTo>
                    <a:pt x="21412" y="2890215"/>
                  </a:lnTo>
                  <a:lnTo>
                    <a:pt x="27368" y="2880931"/>
                  </a:lnTo>
                  <a:lnTo>
                    <a:pt x="34531" y="2874302"/>
                  </a:lnTo>
                  <a:lnTo>
                    <a:pt x="42900" y="2870327"/>
                  </a:lnTo>
                  <a:lnTo>
                    <a:pt x="52476" y="2869006"/>
                  </a:lnTo>
                  <a:lnTo>
                    <a:pt x="60756" y="2869006"/>
                  </a:lnTo>
                  <a:lnTo>
                    <a:pt x="67259" y="2871292"/>
                  </a:lnTo>
                  <a:lnTo>
                    <a:pt x="71970" y="2875864"/>
                  </a:lnTo>
                  <a:lnTo>
                    <a:pt x="76822" y="2880283"/>
                  </a:lnTo>
                  <a:lnTo>
                    <a:pt x="79248" y="2886214"/>
                  </a:lnTo>
                  <a:lnTo>
                    <a:pt x="79197" y="2899346"/>
                  </a:lnTo>
                  <a:lnTo>
                    <a:pt x="77254" y="2904782"/>
                  </a:lnTo>
                  <a:lnTo>
                    <a:pt x="0" y="2978467"/>
                  </a:lnTo>
                  <a:lnTo>
                    <a:pt x="0" y="2997746"/>
                  </a:lnTo>
                  <a:lnTo>
                    <a:pt x="106451" y="2997746"/>
                  </a:lnTo>
                  <a:lnTo>
                    <a:pt x="106451" y="2973959"/>
                  </a:lnTo>
                  <a:close/>
                </a:path>
                <a:path w="2479675" h="3001009">
                  <a:moveTo>
                    <a:pt x="235661" y="2922765"/>
                  </a:moveTo>
                  <a:lnTo>
                    <a:pt x="226860" y="2877629"/>
                  </a:lnTo>
                  <a:lnTo>
                    <a:pt x="211023" y="2856611"/>
                  </a:lnTo>
                  <a:lnTo>
                    <a:pt x="211023" y="2922765"/>
                  </a:lnTo>
                  <a:lnTo>
                    <a:pt x="210464" y="2934982"/>
                  </a:lnTo>
                  <a:lnTo>
                    <a:pt x="191312" y="2973057"/>
                  </a:lnTo>
                  <a:lnTo>
                    <a:pt x="176745" y="2976537"/>
                  </a:lnTo>
                  <a:lnTo>
                    <a:pt x="168897" y="2975660"/>
                  </a:lnTo>
                  <a:lnTo>
                    <a:pt x="144678" y="2945688"/>
                  </a:lnTo>
                  <a:lnTo>
                    <a:pt x="142481" y="2922765"/>
                  </a:lnTo>
                  <a:lnTo>
                    <a:pt x="143027" y="2910560"/>
                  </a:lnTo>
                  <a:lnTo>
                    <a:pt x="162026" y="2872486"/>
                  </a:lnTo>
                  <a:lnTo>
                    <a:pt x="176745" y="2869006"/>
                  </a:lnTo>
                  <a:lnTo>
                    <a:pt x="184518" y="2869882"/>
                  </a:lnTo>
                  <a:lnTo>
                    <a:pt x="208775" y="2899854"/>
                  </a:lnTo>
                  <a:lnTo>
                    <a:pt x="211023" y="2922765"/>
                  </a:lnTo>
                  <a:lnTo>
                    <a:pt x="211023" y="2856611"/>
                  </a:lnTo>
                  <a:lnTo>
                    <a:pt x="201485" y="2850311"/>
                  </a:lnTo>
                  <a:lnTo>
                    <a:pt x="189903" y="2846336"/>
                  </a:lnTo>
                  <a:lnTo>
                    <a:pt x="176745" y="2845016"/>
                  </a:lnTo>
                  <a:lnTo>
                    <a:pt x="163588" y="2846336"/>
                  </a:lnTo>
                  <a:lnTo>
                    <a:pt x="126517" y="2877705"/>
                  </a:lnTo>
                  <a:lnTo>
                    <a:pt x="117843" y="2922765"/>
                  </a:lnTo>
                  <a:lnTo>
                    <a:pt x="118821" y="2939643"/>
                  </a:lnTo>
                  <a:lnTo>
                    <a:pt x="133273" y="2979318"/>
                  </a:lnTo>
                  <a:lnTo>
                    <a:pt x="176745" y="3000527"/>
                  </a:lnTo>
                  <a:lnTo>
                    <a:pt x="189903" y="2999194"/>
                  </a:lnTo>
                  <a:lnTo>
                    <a:pt x="221691" y="2976537"/>
                  </a:lnTo>
                  <a:lnTo>
                    <a:pt x="234683" y="2939554"/>
                  </a:lnTo>
                  <a:lnTo>
                    <a:pt x="235661" y="2922765"/>
                  </a:lnTo>
                  <a:close/>
                </a:path>
                <a:path w="2479675" h="3001009">
                  <a:moveTo>
                    <a:pt x="247332" y="1093952"/>
                  </a:moveTo>
                  <a:lnTo>
                    <a:pt x="135864" y="1093952"/>
                  </a:lnTo>
                  <a:lnTo>
                    <a:pt x="194056" y="1046467"/>
                  </a:lnTo>
                  <a:lnTo>
                    <a:pt x="205587" y="1036599"/>
                  </a:lnTo>
                  <a:lnTo>
                    <a:pt x="236143" y="999363"/>
                  </a:lnTo>
                  <a:lnTo>
                    <a:pt x="242989" y="971194"/>
                  </a:lnTo>
                  <a:lnTo>
                    <a:pt x="241795" y="957440"/>
                  </a:lnTo>
                  <a:lnTo>
                    <a:pt x="238213" y="945134"/>
                  </a:lnTo>
                  <a:lnTo>
                    <a:pt x="232232" y="934275"/>
                  </a:lnTo>
                  <a:lnTo>
                    <a:pt x="225933" y="927188"/>
                  </a:lnTo>
                  <a:lnTo>
                    <a:pt x="223875" y="924864"/>
                  </a:lnTo>
                  <a:lnTo>
                    <a:pt x="213728" y="917270"/>
                  </a:lnTo>
                  <a:lnTo>
                    <a:pt x="202387" y="911847"/>
                  </a:lnTo>
                  <a:lnTo>
                    <a:pt x="189839" y="908583"/>
                  </a:lnTo>
                  <a:lnTo>
                    <a:pt x="176110" y="907503"/>
                  </a:lnTo>
                  <a:lnTo>
                    <a:pt x="165354" y="908227"/>
                  </a:lnTo>
                  <a:lnTo>
                    <a:pt x="127850" y="925449"/>
                  </a:lnTo>
                  <a:lnTo>
                    <a:pt x="109232" y="951509"/>
                  </a:lnTo>
                  <a:lnTo>
                    <a:pt x="126022" y="961351"/>
                  </a:lnTo>
                  <a:lnTo>
                    <a:pt x="129870" y="953693"/>
                  </a:lnTo>
                  <a:lnTo>
                    <a:pt x="134493" y="946950"/>
                  </a:lnTo>
                  <a:lnTo>
                    <a:pt x="167932" y="927747"/>
                  </a:lnTo>
                  <a:lnTo>
                    <a:pt x="176110" y="927188"/>
                  </a:lnTo>
                  <a:lnTo>
                    <a:pt x="186156" y="927925"/>
                  </a:lnTo>
                  <a:lnTo>
                    <a:pt x="219532" y="952881"/>
                  </a:lnTo>
                  <a:lnTo>
                    <a:pt x="222719" y="971194"/>
                  </a:lnTo>
                  <a:lnTo>
                    <a:pt x="222084" y="978268"/>
                  </a:lnTo>
                  <a:lnTo>
                    <a:pt x="199415" y="1014476"/>
                  </a:lnTo>
                  <a:lnTo>
                    <a:pt x="106908" y="1095400"/>
                  </a:lnTo>
                  <a:lnTo>
                    <a:pt x="106908" y="1113637"/>
                  </a:lnTo>
                  <a:lnTo>
                    <a:pt x="247332" y="1113637"/>
                  </a:lnTo>
                  <a:lnTo>
                    <a:pt x="247332" y="1093952"/>
                  </a:lnTo>
                  <a:close/>
                </a:path>
                <a:path w="2479675" h="3001009">
                  <a:moveTo>
                    <a:pt x="352869" y="2973959"/>
                  </a:moveTo>
                  <a:lnTo>
                    <a:pt x="284530" y="2973959"/>
                  </a:lnTo>
                  <a:lnTo>
                    <a:pt x="317741" y="2945688"/>
                  </a:lnTo>
                  <a:lnTo>
                    <a:pt x="325539" y="2938538"/>
                  </a:lnTo>
                  <a:lnTo>
                    <a:pt x="348310" y="2905950"/>
                  </a:lnTo>
                  <a:lnTo>
                    <a:pt x="350291" y="2892564"/>
                  </a:lnTo>
                  <a:lnTo>
                    <a:pt x="349389" y="2882557"/>
                  </a:lnTo>
                  <a:lnTo>
                    <a:pt x="346659" y="2873502"/>
                  </a:lnTo>
                  <a:lnTo>
                    <a:pt x="344119" y="2869006"/>
                  </a:lnTo>
                  <a:lnTo>
                    <a:pt x="342099" y="2865424"/>
                  </a:lnTo>
                  <a:lnTo>
                    <a:pt x="299097" y="2845016"/>
                  </a:lnTo>
                  <a:lnTo>
                    <a:pt x="290664" y="2845549"/>
                  </a:lnTo>
                  <a:lnTo>
                    <a:pt x="256260" y="2864027"/>
                  </a:lnTo>
                  <a:lnTo>
                    <a:pt x="247269" y="2878213"/>
                  </a:lnTo>
                  <a:lnTo>
                    <a:pt x="267830" y="2890215"/>
                  </a:lnTo>
                  <a:lnTo>
                    <a:pt x="273786" y="2880931"/>
                  </a:lnTo>
                  <a:lnTo>
                    <a:pt x="280949" y="2874302"/>
                  </a:lnTo>
                  <a:lnTo>
                    <a:pt x="289318" y="2870327"/>
                  </a:lnTo>
                  <a:lnTo>
                    <a:pt x="298881" y="2869006"/>
                  </a:lnTo>
                  <a:lnTo>
                    <a:pt x="307174" y="2869006"/>
                  </a:lnTo>
                  <a:lnTo>
                    <a:pt x="313664" y="2871292"/>
                  </a:lnTo>
                  <a:lnTo>
                    <a:pt x="318376" y="2875864"/>
                  </a:lnTo>
                  <a:lnTo>
                    <a:pt x="323227" y="2880283"/>
                  </a:lnTo>
                  <a:lnTo>
                    <a:pt x="325666" y="2886214"/>
                  </a:lnTo>
                  <a:lnTo>
                    <a:pt x="325615" y="2899346"/>
                  </a:lnTo>
                  <a:lnTo>
                    <a:pt x="323659" y="2904782"/>
                  </a:lnTo>
                  <a:lnTo>
                    <a:pt x="246405" y="2978467"/>
                  </a:lnTo>
                  <a:lnTo>
                    <a:pt x="246405" y="2997746"/>
                  </a:lnTo>
                  <a:lnTo>
                    <a:pt x="352869" y="2997746"/>
                  </a:lnTo>
                  <a:lnTo>
                    <a:pt x="352869" y="2973959"/>
                  </a:lnTo>
                  <a:close/>
                </a:path>
                <a:path w="2479675" h="3001009">
                  <a:moveTo>
                    <a:pt x="418236" y="974382"/>
                  </a:moveTo>
                  <a:lnTo>
                    <a:pt x="406831" y="935888"/>
                  </a:lnTo>
                  <a:lnTo>
                    <a:pt x="397967" y="926033"/>
                  </a:lnTo>
                  <a:lnTo>
                    <a:pt x="397967" y="974382"/>
                  </a:lnTo>
                  <a:lnTo>
                    <a:pt x="397078" y="984783"/>
                  </a:lnTo>
                  <a:lnTo>
                    <a:pt x="366852" y="1018387"/>
                  </a:lnTo>
                  <a:lnTo>
                    <a:pt x="344411" y="1021562"/>
                  </a:lnTo>
                  <a:lnTo>
                    <a:pt x="332486" y="1020775"/>
                  </a:lnTo>
                  <a:lnTo>
                    <a:pt x="298665" y="1001903"/>
                  </a:lnTo>
                  <a:lnTo>
                    <a:pt x="290842" y="974382"/>
                  </a:lnTo>
                  <a:lnTo>
                    <a:pt x="291719" y="964082"/>
                  </a:lnTo>
                  <a:lnTo>
                    <a:pt x="321894" y="930376"/>
                  </a:lnTo>
                  <a:lnTo>
                    <a:pt x="344411" y="927188"/>
                  </a:lnTo>
                  <a:lnTo>
                    <a:pt x="356311" y="927976"/>
                  </a:lnTo>
                  <a:lnTo>
                    <a:pt x="389991" y="946746"/>
                  </a:lnTo>
                  <a:lnTo>
                    <a:pt x="397967" y="974382"/>
                  </a:lnTo>
                  <a:lnTo>
                    <a:pt x="397967" y="926033"/>
                  </a:lnTo>
                  <a:lnTo>
                    <a:pt x="387235" y="917917"/>
                  </a:lnTo>
                  <a:lnTo>
                    <a:pt x="374738" y="912126"/>
                  </a:lnTo>
                  <a:lnTo>
                    <a:pt x="360464" y="908659"/>
                  </a:lnTo>
                  <a:lnTo>
                    <a:pt x="344411" y="907503"/>
                  </a:lnTo>
                  <a:lnTo>
                    <a:pt x="328447" y="908659"/>
                  </a:lnTo>
                  <a:lnTo>
                    <a:pt x="290563" y="926033"/>
                  </a:lnTo>
                  <a:lnTo>
                    <a:pt x="271830" y="960069"/>
                  </a:lnTo>
                  <a:lnTo>
                    <a:pt x="270586" y="974382"/>
                  </a:lnTo>
                  <a:lnTo>
                    <a:pt x="271830" y="988606"/>
                  </a:lnTo>
                  <a:lnTo>
                    <a:pt x="290563" y="1023010"/>
                  </a:lnTo>
                  <a:lnTo>
                    <a:pt x="328561" y="1040117"/>
                  </a:lnTo>
                  <a:lnTo>
                    <a:pt x="344411" y="1041260"/>
                  </a:lnTo>
                  <a:lnTo>
                    <a:pt x="351358" y="1041260"/>
                  </a:lnTo>
                  <a:lnTo>
                    <a:pt x="357720" y="1040676"/>
                  </a:lnTo>
                  <a:lnTo>
                    <a:pt x="363512" y="1039520"/>
                  </a:lnTo>
                  <a:lnTo>
                    <a:pt x="310819" y="1113637"/>
                  </a:lnTo>
                  <a:lnTo>
                    <a:pt x="334848" y="1113637"/>
                  </a:lnTo>
                  <a:lnTo>
                    <a:pt x="387731" y="1039520"/>
                  </a:lnTo>
                  <a:lnTo>
                    <a:pt x="400545" y="1021562"/>
                  </a:lnTo>
                  <a:lnTo>
                    <a:pt x="405498" y="1014615"/>
                  </a:lnTo>
                  <a:lnTo>
                    <a:pt x="411073" y="1005700"/>
                  </a:lnTo>
                  <a:lnTo>
                    <a:pt x="415048" y="996022"/>
                  </a:lnTo>
                  <a:lnTo>
                    <a:pt x="417436" y="985583"/>
                  </a:lnTo>
                  <a:lnTo>
                    <a:pt x="418236" y="974382"/>
                  </a:lnTo>
                  <a:close/>
                </a:path>
                <a:path w="2479675" h="3001009">
                  <a:moveTo>
                    <a:pt x="476072" y="2973959"/>
                  </a:moveTo>
                  <a:lnTo>
                    <a:pt x="407746" y="2973959"/>
                  </a:lnTo>
                  <a:lnTo>
                    <a:pt x="440944" y="2945688"/>
                  </a:lnTo>
                  <a:lnTo>
                    <a:pt x="448741" y="2938538"/>
                  </a:lnTo>
                  <a:lnTo>
                    <a:pt x="471525" y="2905950"/>
                  </a:lnTo>
                  <a:lnTo>
                    <a:pt x="473506" y="2892564"/>
                  </a:lnTo>
                  <a:lnTo>
                    <a:pt x="472592" y="2882557"/>
                  </a:lnTo>
                  <a:lnTo>
                    <a:pt x="469861" y="2873502"/>
                  </a:lnTo>
                  <a:lnTo>
                    <a:pt x="467321" y="2869006"/>
                  </a:lnTo>
                  <a:lnTo>
                    <a:pt x="465302" y="2865424"/>
                  </a:lnTo>
                  <a:lnTo>
                    <a:pt x="422313" y="2845016"/>
                  </a:lnTo>
                  <a:lnTo>
                    <a:pt x="413867" y="2845549"/>
                  </a:lnTo>
                  <a:lnTo>
                    <a:pt x="379463" y="2864027"/>
                  </a:lnTo>
                  <a:lnTo>
                    <a:pt x="370471" y="2878213"/>
                  </a:lnTo>
                  <a:lnTo>
                    <a:pt x="391033" y="2890215"/>
                  </a:lnTo>
                  <a:lnTo>
                    <a:pt x="396989" y="2880931"/>
                  </a:lnTo>
                  <a:lnTo>
                    <a:pt x="404152" y="2874302"/>
                  </a:lnTo>
                  <a:lnTo>
                    <a:pt x="412521" y="2870327"/>
                  </a:lnTo>
                  <a:lnTo>
                    <a:pt x="422097" y="2869006"/>
                  </a:lnTo>
                  <a:lnTo>
                    <a:pt x="430377" y="2869006"/>
                  </a:lnTo>
                  <a:lnTo>
                    <a:pt x="436867" y="2871292"/>
                  </a:lnTo>
                  <a:lnTo>
                    <a:pt x="441579" y="2875864"/>
                  </a:lnTo>
                  <a:lnTo>
                    <a:pt x="446443" y="2880283"/>
                  </a:lnTo>
                  <a:lnTo>
                    <a:pt x="448868" y="2886214"/>
                  </a:lnTo>
                  <a:lnTo>
                    <a:pt x="448818" y="2899346"/>
                  </a:lnTo>
                  <a:lnTo>
                    <a:pt x="446874" y="2904782"/>
                  </a:lnTo>
                  <a:lnTo>
                    <a:pt x="369608" y="2978467"/>
                  </a:lnTo>
                  <a:lnTo>
                    <a:pt x="369608" y="2997746"/>
                  </a:lnTo>
                  <a:lnTo>
                    <a:pt x="476072" y="2997746"/>
                  </a:lnTo>
                  <a:lnTo>
                    <a:pt x="476072" y="2973959"/>
                  </a:lnTo>
                  <a:close/>
                </a:path>
                <a:path w="2479675" h="3001009">
                  <a:moveTo>
                    <a:pt x="2107793" y="2973959"/>
                  </a:moveTo>
                  <a:lnTo>
                    <a:pt x="2039467" y="2973959"/>
                  </a:lnTo>
                  <a:lnTo>
                    <a:pt x="2072665" y="2945688"/>
                  </a:lnTo>
                  <a:lnTo>
                    <a:pt x="2080475" y="2938538"/>
                  </a:lnTo>
                  <a:lnTo>
                    <a:pt x="2103247" y="2905950"/>
                  </a:lnTo>
                  <a:lnTo>
                    <a:pt x="2105228" y="2892564"/>
                  </a:lnTo>
                  <a:lnTo>
                    <a:pt x="2104313" y="2882557"/>
                  </a:lnTo>
                  <a:lnTo>
                    <a:pt x="2074227" y="2848330"/>
                  </a:lnTo>
                  <a:lnTo>
                    <a:pt x="2054034" y="2845016"/>
                  </a:lnTo>
                  <a:lnTo>
                    <a:pt x="2045601" y="2845549"/>
                  </a:lnTo>
                  <a:lnTo>
                    <a:pt x="2011197" y="2864027"/>
                  </a:lnTo>
                  <a:lnTo>
                    <a:pt x="2002193" y="2878213"/>
                  </a:lnTo>
                  <a:lnTo>
                    <a:pt x="2022754" y="2890215"/>
                  </a:lnTo>
                  <a:lnTo>
                    <a:pt x="2028723" y="2880931"/>
                  </a:lnTo>
                  <a:lnTo>
                    <a:pt x="2035873" y="2874302"/>
                  </a:lnTo>
                  <a:lnTo>
                    <a:pt x="2044242" y="2870327"/>
                  </a:lnTo>
                  <a:lnTo>
                    <a:pt x="2053818" y="2869006"/>
                  </a:lnTo>
                  <a:lnTo>
                    <a:pt x="2062099" y="2869006"/>
                  </a:lnTo>
                  <a:lnTo>
                    <a:pt x="2068601" y="2871292"/>
                  </a:lnTo>
                  <a:lnTo>
                    <a:pt x="2073313" y="2875864"/>
                  </a:lnTo>
                  <a:lnTo>
                    <a:pt x="2078164" y="2880283"/>
                  </a:lnTo>
                  <a:lnTo>
                    <a:pt x="2080590" y="2886214"/>
                  </a:lnTo>
                  <a:lnTo>
                    <a:pt x="2080539" y="2899346"/>
                  </a:lnTo>
                  <a:lnTo>
                    <a:pt x="2078596" y="2904782"/>
                  </a:lnTo>
                  <a:lnTo>
                    <a:pt x="2001342" y="2978467"/>
                  </a:lnTo>
                  <a:lnTo>
                    <a:pt x="2001342" y="2997746"/>
                  </a:lnTo>
                  <a:lnTo>
                    <a:pt x="2107793" y="2997746"/>
                  </a:lnTo>
                  <a:lnTo>
                    <a:pt x="2107793" y="2973959"/>
                  </a:lnTo>
                  <a:close/>
                </a:path>
                <a:path w="2479675" h="3001009">
                  <a:moveTo>
                    <a:pt x="2237003" y="2922765"/>
                  </a:moveTo>
                  <a:lnTo>
                    <a:pt x="2228202" y="2877629"/>
                  </a:lnTo>
                  <a:lnTo>
                    <a:pt x="2223033" y="2869006"/>
                  </a:lnTo>
                  <a:lnTo>
                    <a:pt x="2221369" y="2866225"/>
                  </a:lnTo>
                  <a:lnTo>
                    <a:pt x="2212873" y="2856941"/>
                  </a:lnTo>
                  <a:lnTo>
                    <a:pt x="2212365" y="2856611"/>
                  </a:lnTo>
                  <a:lnTo>
                    <a:pt x="2212365" y="2922765"/>
                  </a:lnTo>
                  <a:lnTo>
                    <a:pt x="2211806" y="2934982"/>
                  </a:lnTo>
                  <a:lnTo>
                    <a:pt x="2192667" y="2973057"/>
                  </a:lnTo>
                  <a:lnTo>
                    <a:pt x="2178100" y="2976537"/>
                  </a:lnTo>
                  <a:lnTo>
                    <a:pt x="2170239" y="2975660"/>
                  </a:lnTo>
                  <a:lnTo>
                    <a:pt x="2146020" y="2945688"/>
                  </a:lnTo>
                  <a:lnTo>
                    <a:pt x="2143823" y="2922765"/>
                  </a:lnTo>
                  <a:lnTo>
                    <a:pt x="2144369" y="2910560"/>
                  </a:lnTo>
                  <a:lnTo>
                    <a:pt x="2163368" y="2872486"/>
                  </a:lnTo>
                  <a:lnTo>
                    <a:pt x="2178100" y="2869006"/>
                  </a:lnTo>
                  <a:lnTo>
                    <a:pt x="2185860" y="2869882"/>
                  </a:lnTo>
                  <a:lnTo>
                    <a:pt x="2210117" y="2899854"/>
                  </a:lnTo>
                  <a:lnTo>
                    <a:pt x="2212365" y="2922765"/>
                  </a:lnTo>
                  <a:lnTo>
                    <a:pt x="2212365" y="2856611"/>
                  </a:lnTo>
                  <a:lnTo>
                    <a:pt x="2202840" y="2850311"/>
                  </a:lnTo>
                  <a:lnTo>
                    <a:pt x="2191245" y="2846336"/>
                  </a:lnTo>
                  <a:lnTo>
                    <a:pt x="2178100" y="2845016"/>
                  </a:lnTo>
                  <a:lnTo>
                    <a:pt x="2164931" y="2846336"/>
                  </a:lnTo>
                  <a:lnTo>
                    <a:pt x="2127872" y="2877705"/>
                  </a:lnTo>
                  <a:lnTo>
                    <a:pt x="2119185" y="2922765"/>
                  </a:lnTo>
                  <a:lnTo>
                    <a:pt x="2120176" y="2939643"/>
                  </a:lnTo>
                  <a:lnTo>
                    <a:pt x="2134616" y="2979318"/>
                  </a:lnTo>
                  <a:lnTo>
                    <a:pt x="2178100" y="3000527"/>
                  </a:lnTo>
                  <a:lnTo>
                    <a:pt x="2191245" y="2999194"/>
                  </a:lnTo>
                  <a:lnTo>
                    <a:pt x="2202840" y="2995218"/>
                  </a:lnTo>
                  <a:lnTo>
                    <a:pt x="2212873" y="2988602"/>
                  </a:lnTo>
                  <a:lnTo>
                    <a:pt x="2221369" y="2979318"/>
                  </a:lnTo>
                  <a:lnTo>
                    <a:pt x="2223033" y="2976537"/>
                  </a:lnTo>
                  <a:lnTo>
                    <a:pt x="2228202" y="2967913"/>
                  </a:lnTo>
                  <a:lnTo>
                    <a:pt x="2233015" y="2954896"/>
                  </a:lnTo>
                  <a:lnTo>
                    <a:pt x="2233117" y="2954578"/>
                  </a:lnTo>
                  <a:lnTo>
                    <a:pt x="2236025" y="2939554"/>
                  </a:lnTo>
                  <a:lnTo>
                    <a:pt x="2237003" y="2922765"/>
                  </a:lnTo>
                  <a:close/>
                </a:path>
                <a:path w="2479675" h="3001009">
                  <a:moveTo>
                    <a:pt x="2247265" y="143891"/>
                  </a:moveTo>
                  <a:lnTo>
                    <a:pt x="2230767" y="102781"/>
                  </a:lnTo>
                  <a:lnTo>
                    <a:pt x="2186762" y="84251"/>
                  </a:lnTo>
                  <a:lnTo>
                    <a:pt x="2238578" y="19113"/>
                  </a:lnTo>
                  <a:lnTo>
                    <a:pt x="2238578" y="0"/>
                  </a:lnTo>
                  <a:lnTo>
                    <a:pt x="2108301" y="0"/>
                  </a:lnTo>
                  <a:lnTo>
                    <a:pt x="2108301" y="19113"/>
                  </a:lnTo>
                  <a:lnTo>
                    <a:pt x="2214257" y="19113"/>
                  </a:lnTo>
                  <a:lnTo>
                    <a:pt x="2158962" y="88023"/>
                  </a:lnTo>
                  <a:lnTo>
                    <a:pt x="2167940" y="101333"/>
                  </a:lnTo>
                  <a:lnTo>
                    <a:pt x="2173147" y="101333"/>
                  </a:lnTo>
                  <a:lnTo>
                    <a:pt x="2173440" y="101041"/>
                  </a:lnTo>
                  <a:lnTo>
                    <a:pt x="2173440" y="101333"/>
                  </a:lnTo>
                  <a:lnTo>
                    <a:pt x="2212530" y="112623"/>
                  </a:lnTo>
                  <a:lnTo>
                    <a:pt x="2227008" y="143891"/>
                  </a:lnTo>
                  <a:lnTo>
                    <a:pt x="2226094" y="153466"/>
                  </a:lnTo>
                  <a:lnTo>
                    <a:pt x="2195665" y="183705"/>
                  </a:lnTo>
                  <a:lnTo>
                    <a:pt x="2173440" y="186461"/>
                  </a:lnTo>
                  <a:lnTo>
                    <a:pt x="2163381" y="185864"/>
                  </a:lnTo>
                  <a:lnTo>
                    <a:pt x="2125383" y="165392"/>
                  </a:lnTo>
                  <a:lnTo>
                    <a:pt x="2118436" y="150558"/>
                  </a:lnTo>
                  <a:lnTo>
                    <a:pt x="2101354" y="160401"/>
                  </a:lnTo>
                  <a:lnTo>
                    <a:pt x="2127986" y="193979"/>
                  </a:lnTo>
                  <a:lnTo>
                    <a:pt x="2173440" y="206146"/>
                  </a:lnTo>
                  <a:lnTo>
                    <a:pt x="2188807" y="205105"/>
                  </a:lnTo>
                  <a:lnTo>
                    <a:pt x="2226424" y="189636"/>
                  </a:lnTo>
                  <a:lnTo>
                    <a:pt x="2245969" y="157721"/>
                  </a:lnTo>
                  <a:lnTo>
                    <a:pt x="2247265" y="143891"/>
                  </a:lnTo>
                  <a:close/>
                </a:path>
                <a:path w="2479675" h="3001009">
                  <a:moveTo>
                    <a:pt x="2354211" y="2973959"/>
                  </a:moveTo>
                  <a:lnTo>
                    <a:pt x="2285885" y="2973959"/>
                  </a:lnTo>
                  <a:lnTo>
                    <a:pt x="2319083" y="2945688"/>
                  </a:lnTo>
                  <a:lnTo>
                    <a:pt x="2326881" y="2938538"/>
                  </a:lnTo>
                  <a:lnTo>
                    <a:pt x="2349652" y="2905950"/>
                  </a:lnTo>
                  <a:lnTo>
                    <a:pt x="2351633" y="2892564"/>
                  </a:lnTo>
                  <a:lnTo>
                    <a:pt x="2350732" y="2882557"/>
                  </a:lnTo>
                  <a:lnTo>
                    <a:pt x="2348001" y="2873502"/>
                  </a:lnTo>
                  <a:lnTo>
                    <a:pt x="2345461" y="2869006"/>
                  </a:lnTo>
                  <a:lnTo>
                    <a:pt x="2343442" y="2865424"/>
                  </a:lnTo>
                  <a:lnTo>
                    <a:pt x="2300440" y="2845016"/>
                  </a:lnTo>
                  <a:lnTo>
                    <a:pt x="2292007" y="2845549"/>
                  </a:lnTo>
                  <a:lnTo>
                    <a:pt x="2257602" y="2864027"/>
                  </a:lnTo>
                  <a:lnTo>
                    <a:pt x="2248611" y="2878213"/>
                  </a:lnTo>
                  <a:lnTo>
                    <a:pt x="2269172" y="2890215"/>
                  </a:lnTo>
                  <a:lnTo>
                    <a:pt x="2275128" y="2880931"/>
                  </a:lnTo>
                  <a:lnTo>
                    <a:pt x="2282291" y="2874302"/>
                  </a:lnTo>
                  <a:lnTo>
                    <a:pt x="2290661" y="2870327"/>
                  </a:lnTo>
                  <a:lnTo>
                    <a:pt x="2300236" y="2869006"/>
                  </a:lnTo>
                  <a:lnTo>
                    <a:pt x="2308517" y="2869006"/>
                  </a:lnTo>
                  <a:lnTo>
                    <a:pt x="2315006" y="2871292"/>
                  </a:lnTo>
                  <a:lnTo>
                    <a:pt x="2319718" y="2875864"/>
                  </a:lnTo>
                  <a:lnTo>
                    <a:pt x="2324582" y="2880283"/>
                  </a:lnTo>
                  <a:lnTo>
                    <a:pt x="2327008" y="2886214"/>
                  </a:lnTo>
                  <a:lnTo>
                    <a:pt x="2326957" y="2899346"/>
                  </a:lnTo>
                  <a:lnTo>
                    <a:pt x="2325001" y="2904782"/>
                  </a:lnTo>
                  <a:lnTo>
                    <a:pt x="2247747" y="2978467"/>
                  </a:lnTo>
                  <a:lnTo>
                    <a:pt x="2247747" y="2997746"/>
                  </a:lnTo>
                  <a:lnTo>
                    <a:pt x="2354211" y="2997746"/>
                  </a:lnTo>
                  <a:lnTo>
                    <a:pt x="2354211" y="2973959"/>
                  </a:lnTo>
                  <a:close/>
                </a:path>
                <a:path w="2479675" h="3001009">
                  <a:moveTo>
                    <a:pt x="2412390" y="139268"/>
                  </a:moveTo>
                  <a:lnTo>
                    <a:pt x="2400985" y="100774"/>
                  </a:lnTo>
                  <a:lnTo>
                    <a:pt x="2392121" y="90919"/>
                  </a:lnTo>
                  <a:lnTo>
                    <a:pt x="2392121" y="139268"/>
                  </a:lnTo>
                  <a:lnTo>
                    <a:pt x="2391232" y="149669"/>
                  </a:lnTo>
                  <a:lnTo>
                    <a:pt x="2360993" y="183273"/>
                  </a:lnTo>
                  <a:lnTo>
                    <a:pt x="2338552" y="186461"/>
                  </a:lnTo>
                  <a:lnTo>
                    <a:pt x="2326627" y="185661"/>
                  </a:lnTo>
                  <a:lnTo>
                    <a:pt x="2292807" y="166789"/>
                  </a:lnTo>
                  <a:lnTo>
                    <a:pt x="2284996" y="139268"/>
                  </a:lnTo>
                  <a:lnTo>
                    <a:pt x="2285860" y="128968"/>
                  </a:lnTo>
                  <a:lnTo>
                    <a:pt x="2316048" y="95262"/>
                  </a:lnTo>
                  <a:lnTo>
                    <a:pt x="2338552" y="92075"/>
                  </a:lnTo>
                  <a:lnTo>
                    <a:pt x="2350465" y="92862"/>
                  </a:lnTo>
                  <a:lnTo>
                    <a:pt x="2384133" y="111633"/>
                  </a:lnTo>
                  <a:lnTo>
                    <a:pt x="2392121" y="139268"/>
                  </a:lnTo>
                  <a:lnTo>
                    <a:pt x="2392121" y="90919"/>
                  </a:lnTo>
                  <a:lnTo>
                    <a:pt x="2356993" y="74117"/>
                  </a:lnTo>
                  <a:lnTo>
                    <a:pt x="2338552" y="72390"/>
                  </a:lnTo>
                  <a:lnTo>
                    <a:pt x="2331605" y="72390"/>
                  </a:lnTo>
                  <a:lnTo>
                    <a:pt x="2325243" y="72961"/>
                  </a:lnTo>
                  <a:lnTo>
                    <a:pt x="2319451" y="74117"/>
                  </a:lnTo>
                  <a:lnTo>
                    <a:pt x="2372144" y="0"/>
                  </a:lnTo>
                  <a:lnTo>
                    <a:pt x="2348115" y="0"/>
                  </a:lnTo>
                  <a:lnTo>
                    <a:pt x="2277465" y="99021"/>
                  </a:lnTo>
                  <a:lnTo>
                    <a:pt x="2271890" y="107937"/>
                  </a:lnTo>
                  <a:lnTo>
                    <a:pt x="2267915" y="117627"/>
                  </a:lnTo>
                  <a:lnTo>
                    <a:pt x="2265527" y="128066"/>
                  </a:lnTo>
                  <a:lnTo>
                    <a:pt x="2264727" y="139268"/>
                  </a:lnTo>
                  <a:lnTo>
                    <a:pt x="2265984" y="153492"/>
                  </a:lnTo>
                  <a:lnTo>
                    <a:pt x="2284704" y="187909"/>
                  </a:lnTo>
                  <a:lnTo>
                    <a:pt x="2322703" y="205003"/>
                  </a:lnTo>
                  <a:lnTo>
                    <a:pt x="2338552" y="206146"/>
                  </a:lnTo>
                  <a:lnTo>
                    <a:pt x="2354503" y="205003"/>
                  </a:lnTo>
                  <a:lnTo>
                    <a:pt x="2368740" y="201587"/>
                  </a:lnTo>
                  <a:lnTo>
                    <a:pt x="2381275" y="195884"/>
                  </a:lnTo>
                  <a:lnTo>
                    <a:pt x="2392121" y="187909"/>
                  </a:lnTo>
                  <a:lnTo>
                    <a:pt x="2393404" y="186461"/>
                  </a:lnTo>
                  <a:lnTo>
                    <a:pt x="2400985" y="177914"/>
                  </a:lnTo>
                  <a:lnTo>
                    <a:pt x="2407323" y="166484"/>
                  </a:lnTo>
                  <a:lnTo>
                    <a:pt x="2411120" y="153593"/>
                  </a:lnTo>
                  <a:lnTo>
                    <a:pt x="2412390" y="139268"/>
                  </a:lnTo>
                  <a:close/>
                </a:path>
                <a:path w="2479675" h="3001009">
                  <a:moveTo>
                    <a:pt x="2479129" y="2951899"/>
                  </a:moveTo>
                  <a:lnTo>
                    <a:pt x="2456370" y="2913557"/>
                  </a:lnTo>
                  <a:lnTo>
                    <a:pt x="2440140" y="2907779"/>
                  </a:lnTo>
                  <a:lnTo>
                    <a:pt x="2472271" y="2868790"/>
                  </a:lnTo>
                  <a:lnTo>
                    <a:pt x="2472271" y="2847797"/>
                  </a:lnTo>
                  <a:lnTo>
                    <a:pt x="2372677" y="2847797"/>
                  </a:lnTo>
                  <a:lnTo>
                    <a:pt x="2372677" y="2870936"/>
                  </a:lnTo>
                  <a:lnTo>
                    <a:pt x="2441651" y="2870936"/>
                  </a:lnTo>
                  <a:lnTo>
                    <a:pt x="2407374" y="2912275"/>
                  </a:lnTo>
                  <a:lnTo>
                    <a:pt x="2417445" y="2927273"/>
                  </a:lnTo>
                  <a:lnTo>
                    <a:pt x="2432786" y="2927273"/>
                  </a:lnTo>
                  <a:lnTo>
                    <a:pt x="2440571" y="2929407"/>
                  </a:lnTo>
                  <a:lnTo>
                    <a:pt x="2451709" y="2937980"/>
                  </a:lnTo>
                  <a:lnTo>
                    <a:pt x="2454491" y="2944050"/>
                  </a:lnTo>
                  <a:lnTo>
                    <a:pt x="2454491" y="2959608"/>
                  </a:lnTo>
                  <a:lnTo>
                    <a:pt x="2451709" y="2965678"/>
                  </a:lnTo>
                  <a:lnTo>
                    <a:pt x="2446147" y="2970111"/>
                  </a:lnTo>
                  <a:lnTo>
                    <a:pt x="2440571" y="2974390"/>
                  </a:lnTo>
                  <a:lnTo>
                    <a:pt x="2432786" y="2976537"/>
                  </a:lnTo>
                  <a:lnTo>
                    <a:pt x="2414232" y="2976537"/>
                  </a:lnTo>
                  <a:lnTo>
                    <a:pt x="2388946" y="2953613"/>
                  </a:lnTo>
                  <a:lnTo>
                    <a:pt x="2367750" y="2965818"/>
                  </a:lnTo>
                  <a:lnTo>
                    <a:pt x="2396680" y="2995460"/>
                  </a:lnTo>
                  <a:lnTo>
                    <a:pt x="2423871" y="3000527"/>
                  </a:lnTo>
                  <a:lnTo>
                    <a:pt x="2435263" y="2999727"/>
                  </a:lnTo>
                  <a:lnTo>
                    <a:pt x="2470340" y="2980537"/>
                  </a:lnTo>
                  <a:lnTo>
                    <a:pt x="2472677" y="2976537"/>
                  </a:lnTo>
                  <a:lnTo>
                    <a:pt x="2475217" y="2972193"/>
                  </a:lnTo>
                  <a:lnTo>
                    <a:pt x="2478151" y="2962656"/>
                  </a:lnTo>
                  <a:lnTo>
                    <a:pt x="2479129" y="2951899"/>
                  </a:lnTo>
                  <a:close/>
                </a:path>
              </a:pathLst>
            </a:custGeom>
            <a:solidFill>
              <a:srgbClr val="2A2A2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3" name="object 33"/>
          <p:cNvSpPr/>
          <p:nvPr/>
        </p:nvSpPr>
        <p:spPr>
          <a:xfrm>
            <a:off x="3873654" y="5489222"/>
            <a:ext cx="3746293" cy="386220"/>
          </a:xfrm>
          <a:custGeom>
            <a:avLst/>
            <a:gdLst/>
            <a:ahLst/>
            <a:cxnLst/>
            <a:rect l="l" t="t" r="r" b="b"/>
            <a:pathLst>
              <a:path w="6177915" h="636904">
                <a:moveTo>
                  <a:pt x="6177813" y="114"/>
                </a:moveTo>
                <a:lnTo>
                  <a:pt x="6159093" y="114"/>
                </a:lnTo>
                <a:lnTo>
                  <a:pt x="18719" y="114"/>
                </a:lnTo>
                <a:lnTo>
                  <a:pt x="0" y="0"/>
                </a:lnTo>
                <a:lnTo>
                  <a:pt x="0" y="18834"/>
                </a:lnTo>
                <a:lnTo>
                  <a:pt x="0" y="636270"/>
                </a:lnTo>
                <a:lnTo>
                  <a:pt x="0" y="636625"/>
                </a:lnTo>
                <a:lnTo>
                  <a:pt x="6159093" y="636625"/>
                </a:lnTo>
                <a:lnTo>
                  <a:pt x="6177813" y="636625"/>
                </a:lnTo>
                <a:lnTo>
                  <a:pt x="6177813" y="114"/>
                </a:lnTo>
                <a:close/>
              </a:path>
            </a:pathLst>
          </a:custGeom>
          <a:solidFill>
            <a:srgbClr val="15857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4" name="object 34"/>
          <p:cNvGrpSpPr/>
          <p:nvPr/>
        </p:nvGrpSpPr>
        <p:grpSpPr>
          <a:xfrm>
            <a:off x="3873656" y="5489289"/>
            <a:ext cx="3746293" cy="794773"/>
            <a:chOff x="6387239" y="9052244"/>
            <a:chExt cx="6177915" cy="1310640"/>
          </a:xfrm>
        </p:grpSpPr>
        <p:sp>
          <p:nvSpPr>
            <p:cNvPr id="35" name="object 35"/>
            <p:cNvSpPr/>
            <p:nvPr/>
          </p:nvSpPr>
          <p:spPr>
            <a:xfrm>
              <a:off x="6387236" y="9052249"/>
              <a:ext cx="6177915" cy="1310640"/>
            </a:xfrm>
            <a:custGeom>
              <a:avLst/>
              <a:gdLst/>
              <a:ahLst/>
              <a:cxnLst/>
              <a:rect l="l" t="t" r="r" b="b"/>
              <a:pathLst>
                <a:path w="6177915" h="1310640">
                  <a:moveTo>
                    <a:pt x="6177826" y="636511"/>
                  </a:moveTo>
                  <a:lnTo>
                    <a:pt x="6159093" y="636511"/>
                  </a:lnTo>
                  <a:lnTo>
                    <a:pt x="6159093" y="655243"/>
                  </a:lnTo>
                  <a:lnTo>
                    <a:pt x="6159093" y="1291742"/>
                  </a:lnTo>
                  <a:lnTo>
                    <a:pt x="2059279" y="1291742"/>
                  </a:lnTo>
                  <a:lnTo>
                    <a:pt x="2059279" y="655243"/>
                  </a:lnTo>
                  <a:lnTo>
                    <a:pt x="6159093" y="655243"/>
                  </a:lnTo>
                  <a:lnTo>
                    <a:pt x="6159093" y="636511"/>
                  </a:lnTo>
                  <a:lnTo>
                    <a:pt x="2059279" y="636511"/>
                  </a:lnTo>
                  <a:lnTo>
                    <a:pt x="2059279" y="0"/>
                  </a:lnTo>
                  <a:lnTo>
                    <a:pt x="2040559" y="0"/>
                  </a:lnTo>
                  <a:lnTo>
                    <a:pt x="2040559" y="636511"/>
                  </a:lnTo>
                  <a:lnTo>
                    <a:pt x="2040559" y="655243"/>
                  </a:lnTo>
                  <a:lnTo>
                    <a:pt x="2040559" y="1291742"/>
                  </a:lnTo>
                  <a:lnTo>
                    <a:pt x="18719" y="1291742"/>
                  </a:lnTo>
                  <a:lnTo>
                    <a:pt x="18719" y="1291412"/>
                  </a:lnTo>
                  <a:lnTo>
                    <a:pt x="18719" y="655243"/>
                  </a:lnTo>
                  <a:lnTo>
                    <a:pt x="2040559" y="655243"/>
                  </a:lnTo>
                  <a:lnTo>
                    <a:pt x="2040559" y="636511"/>
                  </a:lnTo>
                  <a:lnTo>
                    <a:pt x="18719" y="636511"/>
                  </a:lnTo>
                  <a:lnTo>
                    <a:pt x="18719" y="636092"/>
                  </a:lnTo>
                  <a:lnTo>
                    <a:pt x="0" y="636092"/>
                  </a:lnTo>
                  <a:lnTo>
                    <a:pt x="0" y="636511"/>
                  </a:lnTo>
                  <a:lnTo>
                    <a:pt x="0" y="655243"/>
                  </a:lnTo>
                  <a:lnTo>
                    <a:pt x="0" y="1291412"/>
                  </a:lnTo>
                  <a:lnTo>
                    <a:pt x="0" y="1310462"/>
                  </a:lnTo>
                  <a:lnTo>
                    <a:pt x="18719" y="1310462"/>
                  </a:lnTo>
                  <a:lnTo>
                    <a:pt x="6159093" y="1310462"/>
                  </a:lnTo>
                  <a:lnTo>
                    <a:pt x="6177826" y="1310462"/>
                  </a:lnTo>
                  <a:lnTo>
                    <a:pt x="6177826" y="636511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6" name="object 36"/>
            <p:cNvSpPr/>
            <p:nvPr/>
          </p:nvSpPr>
          <p:spPr>
            <a:xfrm>
              <a:off x="8425458" y="9052244"/>
              <a:ext cx="19050" cy="657225"/>
            </a:xfrm>
            <a:custGeom>
              <a:avLst/>
              <a:gdLst/>
              <a:ahLst/>
              <a:cxnLst/>
              <a:rect l="l" t="t" r="r" b="b"/>
              <a:pathLst>
                <a:path w="19050" h="657225">
                  <a:moveTo>
                    <a:pt x="18720" y="657180"/>
                  </a:moveTo>
                  <a:lnTo>
                    <a:pt x="18720" y="0"/>
                  </a:lnTo>
                  <a:lnTo>
                    <a:pt x="0" y="0"/>
                  </a:lnTo>
                  <a:lnTo>
                    <a:pt x="0" y="657180"/>
                  </a:lnTo>
                  <a:lnTo>
                    <a:pt x="18720" y="657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37"/>
            <p:cNvSpPr/>
            <p:nvPr/>
          </p:nvSpPr>
          <p:spPr>
            <a:xfrm>
              <a:off x="10463681" y="9071304"/>
              <a:ext cx="19050" cy="1276350"/>
            </a:xfrm>
            <a:custGeom>
              <a:avLst/>
              <a:gdLst/>
              <a:ahLst/>
              <a:cxnLst/>
              <a:rect l="l" t="t" r="r" b="b"/>
              <a:pathLst>
                <a:path w="19050" h="1276350">
                  <a:moveTo>
                    <a:pt x="18720" y="1276263"/>
                  </a:moveTo>
                  <a:lnTo>
                    <a:pt x="18720" y="0"/>
                  </a:lnTo>
                  <a:lnTo>
                    <a:pt x="0" y="0"/>
                  </a:lnTo>
                  <a:lnTo>
                    <a:pt x="0" y="1276263"/>
                  </a:lnTo>
                  <a:lnTo>
                    <a:pt x="18720" y="1276263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38"/>
            <p:cNvSpPr/>
            <p:nvPr/>
          </p:nvSpPr>
          <p:spPr>
            <a:xfrm>
              <a:off x="7063143" y="9071311"/>
              <a:ext cx="3419475" cy="638175"/>
            </a:xfrm>
            <a:custGeom>
              <a:avLst/>
              <a:gdLst/>
              <a:ahLst/>
              <a:cxnLst/>
              <a:rect l="l" t="t" r="r" b="b"/>
              <a:pathLst>
                <a:path w="3419475" h="638175">
                  <a:moveTo>
                    <a:pt x="154660" y="206717"/>
                  </a:moveTo>
                  <a:lnTo>
                    <a:pt x="0" y="206717"/>
                  </a:lnTo>
                  <a:lnTo>
                    <a:pt x="0" y="442595"/>
                  </a:lnTo>
                  <a:lnTo>
                    <a:pt x="33350" y="442595"/>
                  </a:lnTo>
                  <a:lnTo>
                    <a:pt x="33020" y="236029"/>
                  </a:lnTo>
                  <a:lnTo>
                    <a:pt x="154330" y="236029"/>
                  </a:lnTo>
                  <a:lnTo>
                    <a:pt x="154660" y="206717"/>
                  </a:lnTo>
                  <a:close/>
                </a:path>
                <a:path w="3419475" h="638175">
                  <a:moveTo>
                    <a:pt x="398678" y="206717"/>
                  </a:moveTo>
                  <a:lnTo>
                    <a:pt x="367677" y="206717"/>
                  </a:lnTo>
                  <a:lnTo>
                    <a:pt x="228168" y="388683"/>
                  </a:lnTo>
                  <a:lnTo>
                    <a:pt x="228168" y="206717"/>
                  </a:lnTo>
                  <a:lnTo>
                    <a:pt x="194805" y="206717"/>
                  </a:lnTo>
                  <a:lnTo>
                    <a:pt x="194805" y="442595"/>
                  </a:lnTo>
                  <a:lnTo>
                    <a:pt x="225806" y="442595"/>
                  </a:lnTo>
                  <a:lnTo>
                    <a:pt x="267322" y="388683"/>
                  </a:lnTo>
                  <a:lnTo>
                    <a:pt x="365645" y="260972"/>
                  </a:lnTo>
                  <a:lnTo>
                    <a:pt x="365645" y="442595"/>
                  </a:lnTo>
                  <a:lnTo>
                    <a:pt x="398678" y="442595"/>
                  </a:lnTo>
                  <a:lnTo>
                    <a:pt x="398678" y="260972"/>
                  </a:lnTo>
                  <a:lnTo>
                    <a:pt x="398678" y="206717"/>
                  </a:lnTo>
                  <a:close/>
                </a:path>
                <a:path w="3419475" h="638175">
                  <a:moveTo>
                    <a:pt x="686866" y="442595"/>
                  </a:moveTo>
                  <a:lnTo>
                    <a:pt x="660082" y="383628"/>
                  </a:lnTo>
                  <a:lnTo>
                    <a:pt x="647827" y="356666"/>
                  </a:lnTo>
                  <a:lnTo>
                    <a:pt x="613740" y="281635"/>
                  </a:lnTo>
                  <a:lnTo>
                    <a:pt x="613740" y="356666"/>
                  </a:lnTo>
                  <a:lnTo>
                    <a:pt x="511975" y="356666"/>
                  </a:lnTo>
                  <a:lnTo>
                    <a:pt x="562864" y="241084"/>
                  </a:lnTo>
                  <a:lnTo>
                    <a:pt x="613740" y="356666"/>
                  </a:lnTo>
                  <a:lnTo>
                    <a:pt x="613740" y="281635"/>
                  </a:lnTo>
                  <a:lnTo>
                    <a:pt x="595325" y="241084"/>
                  </a:lnTo>
                  <a:lnTo>
                    <a:pt x="579704" y="206717"/>
                  </a:lnTo>
                  <a:lnTo>
                    <a:pt x="546354" y="206717"/>
                  </a:lnTo>
                  <a:lnTo>
                    <a:pt x="439534" y="442595"/>
                  </a:lnTo>
                  <a:lnTo>
                    <a:pt x="474243" y="442595"/>
                  </a:lnTo>
                  <a:lnTo>
                    <a:pt x="500189" y="383628"/>
                  </a:lnTo>
                  <a:lnTo>
                    <a:pt x="625538" y="383628"/>
                  </a:lnTo>
                  <a:lnTo>
                    <a:pt x="651484" y="442595"/>
                  </a:lnTo>
                  <a:lnTo>
                    <a:pt x="686866" y="442595"/>
                  </a:lnTo>
                  <a:close/>
                </a:path>
                <a:path w="3419475" h="638175">
                  <a:moveTo>
                    <a:pt x="3419259" y="0"/>
                  </a:moveTo>
                  <a:lnTo>
                    <a:pt x="3400526" y="0"/>
                  </a:lnTo>
                  <a:lnTo>
                    <a:pt x="3400526" y="638136"/>
                  </a:lnTo>
                  <a:lnTo>
                    <a:pt x="3419259" y="638136"/>
                  </a:lnTo>
                  <a:lnTo>
                    <a:pt x="34192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7061706" y="9893150"/>
              <a:ext cx="602615" cy="241300"/>
            </a:xfrm>
            <a:custGeom>
              <a:avLst/>
              <a:gdLst/>
              <a:ahLst/>
              <a:cxnLst/>
              <a:rect l="l" t="t" r="r" b="b"/>
              <a:pathLst>
                <a:path w="602615" h="241300">
                  <a:moveTo>
                    <a:pt x="166464" y="2695"/>
                  </a:moveTo>
                  <a:lnTo>
                    <a:pt x="0" y="2695"/>
                  </a:lnTo>
                  <a:lnTo>
                    <a:pt x="0" y="238576"/>
                  </a:lnTo>
                  <a:lnTo>
                    <a:pt x="171181" y="238576"/>
                  </a:lnTo>
                  <a:lnTo>
                    <a:pt x="171181" y="209259"/>
                  </a:lnTo>
                  <a:lnTo>
                    <a:pt x="33697" y="209259"/>
                  </a:lnTo>
                  <a:lnTo>
                    <a:pt x="33697" y="133103"/>
                  </a:lnTo>
                  <a:lnTo>
                    <a:pt x="151974" y="133103"/>
                  </a:lnTo>
                  <a:lnTo>
                    <a:pt x="151974" y="104461"/>
                  </a:lnTo>
                  <a:lnTo>
                    <a:pt x="33697" y="104461"/>
                  </a:lnTo>
                  <a:lnTo>
                    <a:pt x="33697" y="32012"/>
                  </a:lnTo>
                  <a:lnTo>
                    <a:pt x="166464" y="32012"/>
                  </a:lnTo>
                  <a:lnTo>
                    <a:pt x="166464" y="2695"/>
                  </a:lnTo>
                  <a:close/>
                </a:path>
                <a:path w="602615" h="241300">
                  <a:moveTo>
                    <a:pt x="378769" y="2695"/>
                  </a:moveTo>
                  <a:lnTo>
                    <a:pt x="224099" y="2695"/>
                  </a:lnTo>
                  <a:lnTo>
                    <a:pt x="224099" y="238576"/>
                  </a:lnTo>
                  <a:lnTo>
                    <a:pt x="257459" y="238576"/>
                  </a:lnTo>
                  <a:lnTo>
                    <a:pt x="257122" y="32012"/>
                  </a:lnTo>
                  <a:lnTo>
                    <a:pt x="378432" y="32012"/>
                  </a:lnTo>
                  <a:lnTo>
                    <a:pt x="378769" y="2695"/>
                  </a:lnTo>
                  <a:close/>
                </a:path>
                <a:path w="602615" h="241300">
                  <a:moveTo>
                    <a:pt x="413183" y="182975"/>
                  </a:moveTo>
                  <a:lnTo>
                    <a:pt x="391953" y="204205"/>
                  </a:lnTo>
                  <a:lnTo>
                    <a:pt x="400357" y="212755"/>
                  </a:lnTo>
                  <a:lnTo>
                    <a:pt x="409729" y="220211"/>
                  </a:lnTo>
                  <a:lnTo>
                    <a:pt x="456315" y="238913"/>
                  </a:lnTo>
                  <a:lnTo>
                    <a:pt x="483947" y="241272"/>
                  </a:lnTo>
                  <a:lnTo>
                    <a:pt x="500374" y="240303"/>
                  </a:lnTo>
                  <a:lnTo>
                    <a:pt x="544602" y="225771"/>
                  </a:lnTo>
                  <a:lnTo>
                    <a:pt x="564334" y="210944"/>
                  </a:lnTo>
                  <a:lnTo>
                    <a:pt x="482262" y="210944"/>
                  </a:lnTo>
                  <a:lnTo>
                    <a:pt x="462022" y="209196"/>
                  </a:lnTo>
                  <a:lnTo>
                    <a:pt x="443763" y="203952"/>
                  </a:lnTo>
                  <a:lnTo>
                    <a:pt x="427483" y="195212"/>
                  </a:lnTo>
                  <a:lnTo>
                    <a:pt x="413183" y="182975"/>
                  </a:lnTo>
                  <a:close/>
                </a:path>
                <a:path w="602615" h="241300">
                  <a:moveTo>
                    <a:pt x="564125" y="30327"/>
                  </a:moveTo>
                  <a:lnTo>
                    <a:pt x="482262" y="30327"/>
                  </a:lnTo>
                  <a:lnTo>
                    <a:pt x="492982" y="30917"/>
                  </a:lnTo>
                  <a:lnTo>
                    <a:pt x="503238" y="32686"/>
                  </a:lnTo>
                  <a:lnTo>
                    <a:pt x="538957" y="51051"/>
                  </a:lnTo>
                  <a:lnTo>
                    <a:pt x="562040" y="84158"/>
                  </a:lnTo>
                  <a:lnTo>
                    <a:pt x="567516" y="104798"/>
                  </a:lnTo>
                  <a:lnTo>
                    <a:pt x="453619" y="104798"/>
                  </a:lnTo>
                  <a:lnTo>
                    <a:pt x="453619" y="132430"/>
                  </a:lnTo>
                  <a:lnTo>
                    <a:pt x="567853" y="132430"/>
                  </a:lnTo>
                  <a:lnTo>
                    <a:pt x="566084" y="143571"/>
                  </a:lnTo>
                  <a:lnTo>
                    <a:pt x="547382" y="181649"/>
                  </a:lnTo>
                  <a:lnTo>
                    <a:pt x="513853" y="205447"/>
                  </a:lnTo>
                  <a:lnTo>
                    <a:pt x="482262" y="210944"/>
                  </a:lnTo>
                  <a:lnTo>
                    <a:pt x="564334" y="210944"/>
                  </a:lnTo>
                  <a:lnTo>
                    <a:pt x="593842" y="168401"/>
                  </a:lnTo>
                  <a:lnTo>
                    <a:pt x="602561" y="120636"/>
                  </a:lnTo>
                  <a:lnTo>
                    <a:pt x="601592" y="103892"/>
                  </a:lnTo>
                  <a:lnTo>
                    <a:pt x="587060" y="58970"/>
                  </a:lnTo>
                  <a:lnTo>
                    <a:pt x="568695" y="34371"/>
                  </a:lnTo>
                  <a:lnTo>
                    <a:pt x="564125" y="30327"/>
                  </a:lnTo>
                  <a:close/>
                </a:path>
                <a:path w="602615" h="241300">
                  <a:moveTo>
                    <a:pt x="483947" y="0"/>
                  </a:moveTo>
                  <a:lnTo>
                    <a:pt x="443636" y="5307"/>
                  </a:lnTo>
                  <a:lnTo>
                    <a:pt x="400357" y="28516"/>
                  </a:lnTo>
                  <a:lnTo>
                    <a:pt x="391953" y="37066"/>
                  </a:lnTo>
                  <a:lnTo>
                    <a:pt x="413183" y="58296"/>
                  </a:lnTo>
                  <a:lnTo>
                    <a:pt x="427609" y="46059"/>
                  </a:lnTo>
                  <a:lnTo>
                    <a:pt x="443931" y="37319"/>
                  </a:lnTo>
                  <a:lnTo>
                    <a:pt x="462149" y="32075"/>
                  </a:lnTo>
                  <a:lnTo>
                    <a:pt x="482262" y="30327"/>
                  </a:lnTo>
                  <a:lnTo>
                    <a:pt x="564125" y="30327"/>
                  </a:lnTo>
                  <a:lnTo>
                    <a:pt x="557365" y="24346"/>
                  </a:lnTo>
                  <a:lnTo>
                    <a:pt x="544602" y="15837"/>
                  </a:lnTo>
                  <a:lnTo>
                    <a:pt x="530702" y="8908"/>
                  </a:lnTo>
                  <a:lnTo>
                    <a:pt x="515959" y="3959"/>
                  </a:lnTo>
                  <a:lnTo>
                    <a:pt x="500374" y="989"/>
                  </a:lnTo>
                  <a:lnTo>
                    <a:pt x="483947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40"/>
            <p:cNvSpPr/>
            <p:nvPr/>
          </p:nvSpPr>
          <p:spPr>
            <a:xfrm>
              <a:off x="9051793" y="9275327"/>
              <a:ext cx="787400" cy="241300"/>
            </a:xfrm>
            <a:custGeom>
              <a:avLst/>
              <a:gdLst/>
              <a:ahLst/>
              <a:cxnLst/>
              <a:rect l="l" t="t" r="r" b="b"/>
              <a:pathLst>
                <a:path w="787400" h="241300">
                  <a:moveTo>
                    <a:pt x="156393" y="29990"/>
                  </a:moveTo>
                  <a:lnTo>
                    <a:pt x="83232" y="29990"/>
                  </a:lnTo>
                  <a:lnTo>
                    <a:pt x="94647" y="30643"/>
                  </a:lnTo>
                  <a:lnTo>
                    <a:pt x="104629" y="32602"/>
                  </a:lnTo>
                  <a:lnTo>
                    <a:pt x="132619" y="60339"/>
                  </a:lnTo>
                  <a:lnTo>
                    <a:pt x="133440" y="69079"/>
                  </a:lnTo>
                  <a:lnTo>
                    <a:pt x="133061" y="75313"/>
                  </a:lnTo>
                  <a:lnTo>
                    <a:pt x="111832" y="114865"/>
                  </a:lnTo>
                  <a:lnTo>
                    <a:pt x="7750" y="215662"/>
                  </a:lnTo>
                  <a:lnTo>
                    <a:pt x="7750" y="238576"/>
                  </a:lnTo>
                  <a:lnTo>
                    <a:pt x="177247" y="238576"/>
                  </a:lnTo>
                  <a:lnTo>
                    <a:pt x="177247" y="209259"/>
                  </a:lnTo>
                  <a:lnTo>
                    <a:pt x="56274" y="209259"/>
                  </a:lnTo>
                  <a:lnTo>
                    <a:pt x="128386" y="139843"/>
                  </a:lnTo>
                  <a:lnTo>
                    <a:pt x="154101" y="110147"/>
                  </a:lnTo>
                  <a:lnTo>
                    <a:pt x="167138" y="65709"/>
                  </a:lnTo>
                  <a:lnTo>
                    <a:pt x="165769" y="51346"/>
                  </a:lnTo>
                  <a:lnTo>
                    <a:pt x="161662" y="38583"/>
                  </a:lnTo>
                  <a:lnTo>
                    <a:pt x="156393" y="29990"/>
                  </a:lnTo>
                  <a:close/>
                </a:path>
                <a:path w="787400" h="241300">
                  <a:moveTo>
                    <a:pt x="86264" y="0"/>
                  </a:moveTo>
                  <a:lnTo>
                    <a:pt x="47660" y="5307"/>
                  </a:lnTo>
                  <a:lnTo>
                    <a:pt x="7434" y="27758"/>
                  </a:lnTo>
                  <a:lnTo>
                    <a:pt x="0" y="35719"/>
                  </a:lnTo>
                  <a:lnTo>
                    <a:pt x="22914" y="55600"/>
                  </a:lnTo>
                  <a:lnTo>
                    <a:pt x="34644" y="44396"/>
                  </a:lnTo>
                  <a:lnTo>
                    <a:pt x="48608" y="36392"/>
                  </a:lnTo>
                  <a:lnTo>
                    <a:pt x="64803" y="31591"/>
                  </a:lnTo>
                  <a:lnTo>
                    <a:pt x="83232" y="29990"/>
                  </a:lnTo>
                  <a:lnTo>
                    <a:pt x="156393" y="29990"/>
                  </a:lnTo>
                  <a:lnTo>
                    <a:pt x="154817" y="27421"/>
                  </a:lnTo>
                  <a:lnTo>
                    <a:pt x="145234" y="17859"/>
                  </a:lnTo>
                  <a:lnTo>
                    <a:pt x="133335" y="10045"/>
                  </a:lnTo>
                  <a:lnTo>
                    <a:pt x="119540" y="4464"/>
                  </a:lnTo>
                  <a:lnTo>
                    <a:pt x="103850" y="1116"/>
                  </a:lnTo>
                  <a:lnTo>
                    <a:pt x="86264" y="0"/>
                  </a:lnTo>
                  <a:close/>
                </a:path>
                <a:path w="787400" h="241300">
                  <a:moveTo>
                    <a:pt x="300339" y="0"/>
                  </a:moveTo>
                  <a:lnTo>
                    <a:pt x="261798" y="8150"/>
                  </a:lnTo>
                  <a:lnTo>
                    <a:pt x="231176" y="31928"/>
                  </a:lnTo>
                  <a:lnTo>
                    <a:pt x="210978" y="70216"/>
                  </a:lnTo>
                  <a:lnTo>
                    <a:pt x="203965" y="120636"/>
                  </a:lnTo>
                  <a:lnTo>
                    <a:pt x="204744" y="138706"/>
                  </a:lnTo>
                  <a:lnTo>
                    <a:pt x="216433" y="185334"/>
                  </a:lnTo>
                  <a:lnTo>
                    <a:pt x="240253" y="219073"/>
                  </a:lnTo>
                  <a:lnTo>
                    <a:pt x="273887" y="237733"/>
                  </a:lnTo>
                  <a:lnTo>
                    <a:pt x="300339" y="241272"/>
                  </a:lnTo>
                  <a:lnTo>
                    <a:pt x="313776" y="240387"/>
                  </a:lnTo>
                  <a:lnTo>
                    <a:pt x="349537" y="227119"/>
                  </a:lnTo>
                  <a:lnTo>
                    <a:pt x="367317" y="211281"/>
                  </a:lnTo>
                  <a:lnTo>
                    <a:pt x="300339" y="211281"/>
                  </a:lnTo>
                  <a:lnTo>
                    <a:pt x="286734" y="209828"/>
                  </a:lnTo>
                  <a:lnTo>
                    <a:pt x="254511" y="188030"/>
                  </a:lnTo>
                  <a:lnTo>
                    <a:pt x="238715" y="141401"/>
                  </a:lnTo>
                  <a:lnTo>
                    <a:pt x="237662" y="120636"/>
                  </a:lnTo>
                  <a:lnTo>
                    <a:pt x="238715" y="99870"/>
                  </a:lnTo>
                  <a:lnTo>
                    <a:pt x="254511" y="53241"/>
                  </a:lnTo>
                  <a:lnTo>
                    <a:pt x="286734" y="31443"/>
                  </a:lnTo>
                  <a:lnTo>
                    <a:pt x="300339" y="29990"/>
                  </a:lnTo>
                  <a:lnTo>
                    <a:pt x="367216" y="29990"/>
                  </a:lnTo>
                  <a:lnTo>
                    <a:pt x="359899" y="22387"/>
                  </a:lnTo>
                  <a:lnTo>
                    <a:pt x="349537" y="14489"/>
                  </a:lnTo>
                  <a:lnTo>
                    <a:pt x="338375" y="8150"/>
                  </a:lnTo>
                  <a:lnTo>
                    <a:pt x="326454" y="3622"/>
                  </a:lnTo>
                  <a:lnTo>
                    <a:pt x="313776" y="905"/>
                  </a:lnTo>
                  <a:lnTo>
                    <a:pt x="300339" y="0"/>
                  </a:lnTo>
                  <a:close/>
                </a:path>
                <a:path w="787400" h="241300">
                  <a:moveTo>
                    <a:pt x="367216" y="29990"/>
                  </a:moveTo>
                  <a:lnTo>
                    <a:pt x="300339" y="29990"/>
                  </a:lnTo>
                  <a:lnTo>
                    <a:pt x="313776" y="31443"/>
                  </a:lnTo>
                  <a:lnTo>
                    <a:pt x="325780" y="35803"/>
                  </a:lnTo>
                  <a:lnTo>
                    <a:pt x="353012" y="66172"/>
                  </a:lnTo>
                  <a:lnTo>
                    <a:pt x="362679" y="120636"/>
                  </a:lnTo>
                  <a:lnTo>
                    <a:pt x="361605" y="141401"/>
                  </a:lnTo>
                  <a:lnTo>
                    <a:pt x="345493" y="188030"/>
                  </a:lnTo>
                  <a:lnTo>
                    <a:pt x="313776" y="209828"/>
                  </a:lnTo>
                  <a:lnTo>
                    <a:pt x="300339" y="211281"/>
                  </a:lnTo>
                  <a:lnTo>
                    <a:pt x="367317" y="211281"/>
                  </a:lnTo>
                  <a:lnTo>
                    <a:pt x="389363" y="171055"/>
                  </a:lnTo>
                  <a:lnTo>
                    <a:pt x="396376" y="120636"/>
                  </a:lnTo>
                  <a:lnTo>
                    <a:pt x="395597" y="102565"/>
                  </a:lnTo>
                  <a:lnTo>
                    <a:pt x="383908" y="55937"/>
                  </a:lnTo>
                  <a:lnTo>
                    <a:pt x="369081" y="31928"/>
                  </a:lnTo>
                  <a:lnTo>
                    <a:pt x="367216" y="29990"/>
                  </a:lnTo>
                  <a:close/>
                </a:path>
                <a:path w="787400" h="241300">
                  <a:moveTo>
                    <a:pt x="572672" y="29990"/>
                  </a:moveTo>
                  <a:lnTo>
                    <a:pt x="499511" y="29990"/>
                  </a:lnTo>
                  <a:lnTo>
                    <a:pt x="510926" y="30643"/>
                  </a:lnTo>
                  <a:lnTo>
                    <a:pt x="520908" y="32602"/>
                  </a:lnTo>
                  <a:lnTo>
                    <a:pt x="548898" y="60339"/>
                  </a:lnTo>
                  <a:lnTo>
                    <a:pt x="549720" y="69079"/>
                  </a:lnTo>
                  <a:lnTo>
                    <a:pt x="549340" y="75313"/>
                  </a:lnTo>
                  <a:lnTo>
                    <a:pt x="528111" y="114865"/>
                  </a:lnTo>
                  <a:lnTo>
                    <a:pt x="424029" y="215662"/>
                  </a:lnTo>
                  <a:lnTo>
                    <a:pt x="424029" y="238576"/>
                  </a:lnTo>
                  <a:lnTo>
                    <a:pt x="593526" y="238576"/>
                  </a:lnTo>
                  <a:lnTo>
                    <a:pt x="593526" y="209259"/>
                  </a:lnTo>
                  <a:lnTo>
                    <a:pt x="472553" y="209259"/>
                  </a:lnTo>
                  <a:lnTo>
                    <a:pt x="544665" y="139843"/>
                  </a:lnTo>
                  <a:lnTo>
                    <a:pt x="570380" y="110147"/>
                  </a:lnTo>
                  <a:lnTo>
                    <a:pt x="583417" y="65709"/>
                  </a:lnTo>
                  <a:lnTo>
                    <a:pt x="582048" y="51346"/>
                  </a:lnTo>
                  <a:lnTo>
                    <a:pt x="577941" y="38583"/>
                  </a:lnTo>
                  <a:lnTo>
                    <a:pt x="572672" y="29990"/>
                  </a:lnTo>
                  <a:close/>
                </a:path>
                <a:path w="787400" h="241300">
                  <a:moveTo>
                    <a:pt x="502543" y="0"/>
                  </a:moveTo>
                  <a:lnTo>
                    <a:pt x="463939" y="5307"/>
                  </a:lnTo>
                  <a:lnTo>
                    <a:pt x="423713" y="27758"/>
                  </a:lnTo>
                  <a:lnTo>
                    <a:pt x="416279" y="35719"/>
                  </a:lnTo>
                  <a:lnTo>
                    <a:pt x="439193" y="55600"/>
                  </a:lnTo>
                  <a:lnTo>
                    <a:pt x="450923" y="44396"/>
                  </a:lnTo>
                  <a:lnTo>
                    <a:pt x="464887" y="36392"/>
                  </a:lnTo>
                  <a:lnTo>
                    <a:pt x="481083" y="31591"/>
                  </a:lnTo>
                  <a:lnTo>
                    <a:pt x="499511" y="29990"/>
                  </a:lnTo>
                  <a:lnTo>
                    <a:pt x="572672" y="29990"/>
                  </a:lnTo>
                  <a:lnTo>
                    <a:pt x="571096" y="27421"/>
                  </a:lnTo>
                  <a:lnTo>
                    <a:pt x="561514" y="17859"/>
                  </a:lnTo>
                  <a:lnTo>
                    <a:pt x="549614" y="10045"/>
                  </a:lnTo>
                  <a:lnTo>
                    <a:pt x="535819" y="4464"/>
                  </a:lnTo>
                  <a:lnTo>
                    <a:pt x="520129" y="1116"/>
                  </a:lnTo>
                  <a:lnTo>
                    <a:pt x="502543" y="0"/>
                  </a:lnTo>
                  <a:close/>
                </a:path>
                <a:path w="787400" h="241300">
                  <a:moveTo>
                    <a:pt x="766167" y="29990"/>
                  </a:moveTo>
                  <a:lnTo>
                    <a:pt x="693006" y="29990"/>
                  </a:lnTo>
                  <a:lnTo>
                    <a:pt x="704421" y="30643"/>
                  </a:lnTo>
                  <a:lnTo>
                    <a:pt x="714404" y="32602"/>
                  </a:lnTo>
                  <a:lnTo>
                    <a:pt x="742394" y="60339"/>
                  </a:lnTo>
                  <a:lnTo>
                    <a:pt x="743215" y="69079"/>
                  </a:lnTo>
                  <a:lnTo>
                    <a:pt x="742836" y="75313"/>
                  </a:lnTo>
                  <a:lnTo>
                    <a:pt x="721607" y="114865"/>
                  </a:lnTo>
                  <a:lnTo>
                    <a:pt x="617525" y="215662"/>
                  </a:lnTo>
                  <a:lnTo>
                    <a:pt x="617525" y="238576"/>
                  </a:lnTo>
                  <a:lnTo>
                    <a:pt x="787022" y="238576"/>
                  </a:lnTo>
                  <a:lnTo>
                    <a:pt x="787022" y="209259"/>
                  </a:lnTo>
                  <a:lnTo>
                    <a:pt x="666049" y="209259"/>
                  </a:lnTo>
                  <a:lnTo>
                    <a:pt x="738161" y="139843"/>
                  </a:lnTo>
                  <a:lnTo>
                    <a:pt x="763876" y="110147"/>
                  </a:lnTo>
                  <a:lnTo>
                    <a:pt x="776912" y="65709"/>
                  </a:lnTo>
                  <a:lnTo>
                    <a:pt x="775543" y="51346"/>
                  </a:lnTo>
                  <a:lnTo>
                    <a:pt x="771437" y="38583"/>
                  </a:lnTo>
                  <a:lnTo>
                    <a:pt x="766167" y="29990"/>
                  </a:lnTo>
                  <a:close/>
                </a:path>
                <a:path w="787400" h="241300">
                  <a:moveTo>
                    <a:pt x="696039" y="0"/>
                  </a:moveTo>
                  <a:lnTo>
                    <a:pt x="657435" y="5307"/>
                  </a:lnTo>
                  <a:lnTo>
                    <a:pt x="617209" y="27758"/>
                  </a:lnTo>
                  <a:lnTo>
                    <a:pt x="609774" y="35719"/>
                  </a:lnTo>
                  <a:lnTo>
                    <a:pt x="632688" y="55600"/>
                  </a:lnTo>
                  <a:lnTo>
                    <a:pt x="644419" y="44396"/>
                  </a:lnTo>
                  <a:lnTo>
                    <a:pt x="658382" y="36392"/>
                  </a:lnTo>
                  <a:lnTo>
                    <a:pt x="674578" y="31591"/>
                  </a:lnTo>
                  <a:lnTo>
                    <a:pt x="693006" y="29990"/>
                  </a:lnTo>
                  <a:lnTo>
                    <a:pt x="766167" y="29990"/>
                  </a:lnTo>
                  <a:lnTo>
                    <a:pt x="764592" y="27421"/>
                  </a:lnTo>
                  <a:lnTo>
                    <a:pt x="755009" y="17859"/>
                  </a:lnTo>
                  <a:lnTo>
                    <a:pt x="743110" y="10045"/>
                  </a:lnTo>
                  <a:lnTo>
                    <a:pt x="729315" y="4464"/>
                  </a:lnTo>
                  <a:lnTo>
                    <a:pt x="713625" y="1116"/>
                  </a:lnTo>
                  <a:lnTo>
                    <a:pt x="696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1" name="object 41"/>
            <p:cNvSpPr/>
            <p:nvPr/>
          </p:nvSpPr>
          <p:spPr>
            <a:xfrm>
              <a:off x="9141703" y="9895846"/>
              <a:ext cx="560705" cy="238760"/>
            </a:xfrm>
            <a:custGeom>
              <a:avLst/>
              <a:gdLst/>
              <a:ahLst/>
              <a:cxnLst/>
              <a:rect l="l" t="t" r="r" b="b"/>
              <a:pathLst>
                <a:path w="560704" h="238759">
                  <a:moveTo>
                    <a:pt x="15500" y="183312"/>
                  </a:moveTo>
                  <a:lnTo>
                    <a:pt x="0" y="209933"/>
                  </a:lnTo>
                  <a:lnTo>
                    <a:pt x="7939" y="216315"/>
                  </a:lnTo>
                  <a:lnTo>
                    <a:pt x="16932" y="221980"/>
                  </a:lnTo>
                  <a:lnTo>
                    <a:pt x="61834" y="236722"/>
                  </a:lnTo>
                  <a:lnTo>
                    <a:pt x="86601" y="238576"/>
                  </a:lnTo>
                  <a:lnTo>
                    <a:pt x="100523" y="237986"/>
                  </a:lnTo>
                  <a:lnTo>
                    <a:pt x="144940" y="223854"/>
                  </a:lnTo>
                  <a:lnTo>
                    <a:pt x="161802" y="208585"/>
                  </a:lnTo>
                  <a:lnTo>
                    <a:pt x="86601" y="208585"/>
                  </a:lnTo>
                  <a:lnTo>
                    <a:pt x="76134" y="208164"/>
                  </a:lnTo>
                  <a:lnTo>
                    <a:pt x="37488" y="198034"/>
                  </a:lnTo>
                  <a:lnTo>
                    <a:pt x="21987" y="188767"/>
                  </a:lnTo>
                  <a:lnTo>
                    <a:pt x="15500" y="183312"/>
                  </a:lnTo>
                  <a:close/>
                </a:path>
                <a:path w="560704" h="238759">
                  <a:moveTo>
                    <a:pt x="166464" y="0"/>
                  </a:moveTo>
                  <a:lnTo>
                    <a:pt x="10783" y="0"/>
                  </a:lnTo>
                  <a:lnTo>
                    <a:pt x="10783" y="29316"/>
                  </a:lnTo>
                  <a:lnTo>
                    <a:pt x="124342" y="29316"/>
                  </a:lnTo>
                  <a:lnTo>
                    <a:pt x="65035" y="102102"/>
                  </a:lnTo>
                  <a:lnTo>
                    <a:pt x="65035" y="125690"/>
                  </a:lnTo>
                  <a:lnTo>
                    <a:pt x="83906" y="125690"/>
                  </a:lnTo>
                  <a:lnTo>
                    <a:pt x="97637" y="126364"/>
                  </a:lnTo>
                  <a:lnTo>
                    <a:pt x="134051" y="142412"/>
                  </a:lnTo>
                  <a:lnTo>
                    <a:pt x="142202" y="166801"/>
                  </a:lnTo>
                  <a:lnTo>
                    <a:pt x="141275" y="176046"/>
                  </a:lnTo>
                  <a:lnTo>
                    <a:pt x="109937" y="205805"/>
                  </a:lnTo>
                  <a:lnTo>
                    <a:pt x="86601" y="208585"/>
                  </a:lnTo>
                  <a:lnTo>
                    <a:pt x="161802" y="208585"/>
                  </a:lnTo>
                  <a:lnTo>
                    <a:pt x="175899" y="166464"/>
                  </a:lnTo>
                  <a:lnTo>
                    <a:pt x="174762" y="153111"/>
                  </a:lnTo>
                  <a:lnTo>
                    <a:pt x="147572" y="112464"/>
                  </a:lnTo>
                  <a:lnTo>
                    <a:pt x="104798" y="99069"/>
                  </a:lnTo>
                  <a:lnTo>
                    <a:pt x="166464" y="22914"/>
                  </a:lnTo>
                  <a:lnTo>
                    <a:pt x="166464" y="0"/>
                  </a:lnTo>
                  <a:close/>
                </a:path>
                <a:path w="560704" h="238759">
                  <a:moveTo>
                    <a:pt x="206692" y="183312"/>
                  </a:moveTo>
                  <a:lnTo>
                    <a:pt x="191192" y="209933"/>
                  </a:lnTo>
                  <a:lnTo>
                    <a:pt x="199132" y="216315"/>
                  </a:lnTo>
                  <a:lnTo>
                    <a:pt x="208125" y="221980"/>
                  </a:lnTo>
                  <a:lnTo>
                    <a:pt x="253026" y="236722"/>
                  </a:lnTo>
                  <a:lnTo>
                    <a:pt x="277794" y="238576"/>
                  </a:lnTo>
                  <a:lnTo>
                    <a:pt x="291715" y="237986"/>
                  </a:lnTo>
                  <a:lnTo>
                    <a:pt x="336132" y="223854"/>
                  </a:lnTo>
                  <a:lnTo>
                    <a:pt x="352994" y="208585"/>
                  </a:lnTo>
                  <a:lnTo>
                    <a:pt x="277794" y="208585"/>
                  </a:lnTo>
                  <a:lnTo>
                    <a:pt x="267326" y="208164"/>
                  </a:lnTo>
                  <a:lnTo>
                    <a:pt x="228680" y="198034"/>
                  </a:lnTo>
                  <a:lnTo>
                    <a:pt x="213179" y="188767"/>
                  </a:lnTo>
                  <a:lnTo>
                    <a:pt x="206692" y="183312"/>
                  </a:lnTo>
                  <a:close/>
                </a:path>
                <a:path w="560704" h="238759">
                  <a:moveTo>
                    <a:pt x="357656" y="0"/>
                  </a:moveTo>
                  <a:lnTo>
                    <a:pt x="201975" y="0"/>
                  </a:lnTo>
                  <a:lnTo>
                    <a:pt x="201975" y="29316"/>
                  </a:lnTo>
                  <a:lnTo>
                    <a:pt x="315534" y="29316"/>
                  </a:lnTo>
                  <a:lnTo>
                    <a:pt x="256227" y="102102"/>
                  </a:lnTo>
                  <a:lnTo>
                    <a:pt x="256227" y="125690"/>
                  </a:lnTo>
                  <a:lnTo>
                    <a:pt x="275098" y="125690"/>
                  </a:lnTo>
                  <a:lnTo>
                    <a:pt x="288829" y="126364"/>
                  </a:lnTo>
                  <a:lnTo>
                    <a:pt x="325243" y="142412"/>
                  </a:lnTo>
                  <a:lnTo>
                    <a:pt x="333394" y="166801"/>
                  </a:lnTo>
                  <a:lnTo>
                    <a:pt x="332467" y="176046"/>
                  </a:lnTo>
                  <a:lnTo>
                    <a:pt x="301129" y="205805"/>
                  </a:lnTo>
                  <a:lnTo>
                    <a:pt x="277794" y="208585"/>
                  </a:lnTo>
                  <a:lnTo>
                    <a:pt x="352994" y="208585"/>
                  </a:lnTo>
                  <a:lnTo>
                    <a:pt x="367091" y="166464"/>
                  </a:lnTo>
                  <a:lnTo>
                    <a:pt x="365954" y="153111"/>
                  </a:lnTo>
                  <a:lnTo>
                    <a:pt x="338764" y="112464"/>
                  </a:lnTo>
                  <a:lnTo>
                    <a:pt x="295990" y="99069"/>
                  </a:lnTo>
                  <a:lnTo>
                    <a:pt x="357656" y="22914"/>
                  </a:lnTo>
                  <a:lnTo>
                    <a:pt x="357656" y="0"/>
                  </a:lnTo>
                  <a:close/>
                </a:path>
                <a:path w="560704" h="238759">
                  <a:moveTo>
                    <a:pt x="400283" y="183312"/>
                  </a:moveTo>
                  <a:lnTo>
                    <a:pt x="384782" y="209933"/>
                  </a:lnTo>
                  <a:lnTo>
                    <a:pt x="392870" y="216315"/>
                  </a:lnTo>
                  <a:lnTo>
                    <a:pt x="401968" y="221980"/>
                  </a:lnTo>
                  <a:lnTo>
                    <a:pt x="446869" y="236722"/>
                  </a:lnTo>
                  <a:lnTo>
                    <a:pt x="471384" y="238576"/>
                  </a:lnTo>
                  <a:lnTo>
                    <a:pt x="485453" y="237986"/>
                  </a:lnTo>
                  <a:lnTo>
                    <a:pt x="530038" y="223833"/>
                  </a:lnTo>
                  <a:lnTo>
                    <a:pt x="546522" y="208585"/>
                  </a:lnTo>
                  <a:lnTo>
                    <a:pt x="471047" y="208585"/>
                  </a:lnTo>
                  <a:lnTo>
                    <a:pt x="460727" y="208164"/>
                  </a:lnTo>
                  <a:lnTo>
                    <a:pt x="422270" y="198034"/>
                  </a:lnTo>
                  <a:lnTo>
                    <a:pt x="406770" y="188767"/>
                  </a:lnTo>
                  <a:lnTo>
                    <a:pt x="400283" y="183312"/>
                  </a:lnTo>
                  <a:close/>
                </a:path>
                <a:path w="560704" h="238759">
                  <a:moveTo>
                    <a:pt x="547540" y="0"/>
                  </a:moveTo>
                  <a:lnTo>
                    <a:pt x="414436" y="0"/>
                  </a:lnTo>
                  <a:lnTo>
                    <a:pt x="401968" y="123331"/>
                  </a:lnTo>
                  <a:lnTo>
                    <a:pt x="455546" y="123331"/>
                  </a:lnTo>
                  <a:lnTo>
                    <a:pt x="473659" y="124026"/>
                  </a:lnTo>
                  <a:lnTo>
                    <a:pt x="510810" y="134451"/>
                  </a:lnTo>
                  <a:lnTo>
                    <a:pt x="526984" y="166464"/>
                  </a:lnTo>
                  <a:lnTo>
                    <a:pt x="526058" y="175730"/>
                  </a:lnTo>
                  <a:lnTo>
                    <a:pt x="494635" y="205805"/>
                  </a:lnTo>
                  <a:lnTo>
                    <a:pt x="471047" y="208585"/>
                  </a:lnTo>
                  <a:lnTo>
                    <a:pt x="546522" y="208585"/>
                  </a:lnTo>
                  <a:lnTo>
                    <a:pt x="560682" y="165116"/>
                  </a:lnTo>
                  <a:lnTo>
                    <a:pt x="559186" y="149489"/>
                  </a:lnTo>
                  <a:lnTo>
                    <a:pt x="536757" y="113222"/>
                  </a:lnTo>
                  <a:lnTo>
                    <a:pt x="486211" y="95215"/>
                  </a:lnTo>
                  <a:lnTo>
                    <a:pt x="462623" y="94015"/>
                  </a:lnTo>
                  <a:lnTo>
                    <a:pt x="436339" y="94015"/>
                  </a:lnTo>
                  <a:lnTo>
                    <a:pt x="442741" y="29316"/>
                  </a:lnTo>
                  <a:lnTo>
                    <a:pt x="547540" y="29316"/>
                  </a:lnTo>
                  <a:lnTo>
                    <a:pt x="5475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2" name="object 42"/>
            <p:cNvSpPr/>
            <p:nvPr/>
          </p:nvSpPr>
          <p:spPr>
            <a:xfrm>
              <a:off x="11167553" y="9275327"/>
              <a:ext cx="782955" cy="241300"/>
            </a:xfrm>
            <a:custGeom>
              <a:avLst/>
              <a:gdLst/>
              <a:ahLst/>
              <a:cxnLst/>
              <a:rect l="l" t="t" r="r" b="b"/>
              <a:pathLst>
                <a:path w="782954" h="241300">
                  <a:moveTo>
                    <a:pt x="156393" y="29990"/>
                  </a:moveTo>
                  <a:lnTo>
                    <a:pt x="83232" y="29990"/>
                  </a:lnTo>
                  <a:lnTo>
                    <a:pt x="94647" y="30643"/>
                  </a:lnTo>
                  <a:lnTo>
                    <a:pt x="104629" y="32602"/>
                  </a:lnTo>
                  <a:lnTo>
                    <a:pt x="132619" y="60339"/>
                  </a:lnTo>
                  <a:lnTo>
                    <a:pt x="133440" y="69079"/>
                  </a:lnTo>
                  <a:lnTo>
                    <a:pt x="133061" y="75313"/>
                  </a:lnTo>
                  <a:lnTo>
                    <a:pt x="111832" y="114865"/>
                  </a:lnTo>
                  <a:lnTo>
                    <a:pt x="7750" y="215662"/>
                  </a:lnTo>
                  <a:lnTo>
                    <a:pt x="7750" y="238576"/>
                  </a:lnTo>
                  <a:lnTo>
                    <a:pt x="177247" y="238576"/>
                  </a:lnTo>
                  <a:lnTo>
                    <a:pt x="177247" y="209259"/>
                  </a:lnTo>
                  <a:lnTo>
                    <a:pt x="56274" y="209259"/>
                  </a:lnTo>
                  <a:lnTo>
                    <a:pt x="128386" y="139843"/>
                  </a:lnTo>
                  <a:lnTo>
                    <a:pt x="154101" y="110147"/>
                  </a:lnTo>
                  <a:lnTo>
                    <a:pt x="167138" y="65709"/>
                  </a:lnTo>
                  <a:lnTo>
                    <a:pt x="165769" y="51346"/>
                  </a:lnTo>
                  <a:lnTo>
                    <a:pt x="161662" y="38583"/>
                  </a:lnTo>
                  <a:lnTo>
                    <a:pt x="156393" y="29990"/>
                  </a:lnTo>
                  <a:close/>
                </a:path>
                <a:path w="782954" h="241300">
                  <a:moveTo>
                    <a:pt x="86264" y="0"/>
                  </a:moveTo>
                  <a:lnTo>
                    <a:pt x="47660" y="5307"/>
                  </a:lnTo>
                  <a:lnTo>
                    <a:pt x="7434" y="27758"/>
                  </a:lnTo>
                  <a:lnTo>
                    <a:pt x="0" y="35719"/>
                  </a:lnTo>
                  <a:lnTo>
                    <a:pt x="22914" y="55600"/>
                  </a:lnTo>
                  <a:lnTo>
                    <a:pt x="34644" y="44396"/>
                  </a:lnTo>
                  <a:lnTo>
                    <a:pt x="48608" y="36392"/>
                  </a:lnTo>
                  <a:lnTo>
                    <a:pt x="64803" y="31591"/>
                  </a:lnTo>
                  <a:lnTo>
                    <a:pt x="83232" y="29990"/>
                  </a:lnTo>
                  <a:lnTo>
                    <a:pt x="156393" y="29990"/>
                  </a:lnTo>
                  <a:lnTo>
                    <a:pt x="154817" y="27421"/>
                  </a:lnTo>
                  <a:lnTo>
                    <a:pt x="145234" y="17859"/>
                  </a:lnTo>
                  <a:lnTo>
                    <a:pt x="133335" y="10045"/>
                  </a:lnTo>
                  <a:lnTo>
                    <a:pt x="119540" y="4464"/>
                  </a:lnTo>
                  <a:lnTo>
                    <a:pt x="103850" y="1116"/>
                  </a:lnTo>
                  <a:lnTo>
                    <a:pt x="86264" y="0"/>
                  </a:lnTo>
                  <a:close/>
                </a:path>
                <a:path w="782954" h="241300">
                  <a:moveTo>
                    <a:pt x="300339" y="0"/>
                  </a:moveTo>
                  <a:lnTo>
                    <a:pt x="261798" y="8150"/>
                  </a:lnTo>
                  <a:lnTo>
                    <a:pt x="231176" y="31928"/>
                  </a:lnTo>
                  <a:lnTo>
                    <a:pt x="210978" y="70216"/>
                  </a:lnTo>
                  <a:lnTo>
                    <a:pt x="203965" y="120636"/>
                  </a:lnTo>
                  <a:lnTo>
                    <a:pt x="204744" y="138706"/>
                  </a:lnTo>
                  <a:lnTo>
                    <a:pt x="216433" y="185334"/>
                  </a:lnTo>
                  <a:lnTo>
                    <a:pt x="240253" y="219073"/>
                  </a:lnTo>
                  <a:lnTo>
                    <a:pt x="273887" y="237733"/>
                  </a:lnTo>
                  <a:lnTo>
                    <a:pt x="300339" y="241272"/>
                  </a:lnTo>
                  <a:lnTo>
                    <a:pt x="313776" y="240387"/>
                  </a:lnTo>
                  <a:lnTo>
                    <a:pt x="349537" y="227119"/>
                  </a:lnTo>
                  <a:lnTo>
                    <a:pt x="367317" y="211281"/>
                  </a:lnTo>
                  <a:lnTo>
                    <a:pt x="300339" y="211281"/>
                  </a:lnTo>
                  <a:lnTo>
                    <a:pt x="286734" y="209828"/>
                  </a:lnTo>
                  <a:lnTo>
                    <a:pt x="254511" y="188030"/>
                  </a:lnTo>
                  <a:lnTo>
                    <a:pt x="238715" y="141401"/>
                  </a:lnTo>
                  <a:lnTo>
                    <a:pt x="237662" y="120636"/>
                  </a:lnTo>
                  <a:lnTo>
                    <a:pt x="238715" y="99870"/>
                  </a:lnTo>
                  <a:lnTo>
                    <a:pt x="254511" y="53241"/>
                  </a:lnTo>
                  <a:lnTo>
                    <a:pt x="286734" y="31443"/>
                  </a:lnTo>
                  <a:lnTo>
                    <a:pt x="300339" y="29990"/>
                  </a:lnTo>
                  <a:lnTo>
                    <a:pt x="367216" y="29990"/>
                  </a:lnTo>
                  <a:lnTo>
                    <a:pt x="359899" y="22387"/>
                  </a:lnTo>
                  <a:lnTo>
                    <a:pt x="349537" y="14489"/>
                  </a:lnTo>
                  <a:lnTo>
                    <a:pt x="338375" y="8150"/>
                  </a:lnTo>
                  <a:lnTo>
                    <a:pt x="326454" y="3622"/>
                  </a:lnTo>
                  <a:lnTo>
                    <a:pt x="313776" y="905"/>
                  </a:lnTo>
                  <a:lnTo>
                    <a:pt x="300339" y="0"/>
                  </a:lnTo>
                  <a:close/>
                </a:path>
                <a:path w="782954" h="241300">
                  <a:moveTo>
                    <a:pt x="367216" y="29990"/>
                  </a:moveTo>
                  <a:lnTo>
                    <a:pt x="300339" y="29990"/>
                  </a:lnTo>
                  <a:lnTo>
                    <a:pt x="313776" y="31443"/>
                  </a:lnTo>
                  <a:lnTo>
                    <a:pt x="325780" y="35803"/>
                  </a:lnTo>
                  <a:lnTo>
                    <a:pt x="353012" y="66172"/>
                  </a:lnTo>
                  <a:lnTo>
                    <a:pt x="362679" y="120636"/>
                  </a:lnTo>
                  <a:lnTo>
                    <a:pt x="361605" y="141401"/>
                  </a:lnTo>
                  <a:lnTo>
                    <a:pt x="345493" y="188030"/>
                  </a:lnTo>
                  <a:lnTo>
                    <a:pt x="313776" y="209828"/>
                  </a:lnTo>
                  <a:lnTo>
                    <a:pt x="300339" y="211281"/>
                  </a:lnTo>
                  <a:lnTo>
                    <a:pt x="367317" y="211281"/>
                  </a:lnTo>
                  <a:lnTo>
                    <a:pt x="389363" y="171055"/>
                  </a:lnTo>
                  <a:lnTo>
                    <a:pt x="396376" y="120636"/>
                  </a:lnTo>
                  <a:lnTo>
                    <a:pt x="395597" y="102565"/>
                  </a:lnTo>
                  <a:lnTo>
                    <a:pt x="383908" y="55937"/>
                  </a:lnTo>
                  <a:lnTo>
                    <a:pt x="369081" y="31928"/>
                  </a:lnTo>
                  <a:lnTo>
                    <a:pt x="367216" y="29990"/>
                  </a:lnTo>
                  <a:close/>
                </a:path>
                <a:path w="782954" h="241300">
                  <a:moveTo>
                    <a:pt x="572672" y="29990"/>
                  </a:moveTo>
                  <a:lnTo>
                    <a:pt x="499511" y="29990"/>
                  </a:lnTo>
                  <a:lnTo>
                    <a:pt x="510926" y="30643"/>
                  </a:lnTo>
                  <a:lnTo>
                    <a:pt x="520908" y="32602"/>
                  </a:lnTo>
                  <a:lnTo>
                    <a:pt x="548898" y="60339"/>
                  </a:lnTo>
                  <a:lnTo>
                    <a:pt x="549720" y="69079"/>
                  </a:lnTo>
                  <a:lnTo>
                    <a:pt x="549340" y="75313"/>
                  </a:lnTo>
                  <a:lnTo>
                    <a:pt x="528111" y="114865"/>
                  </a:lnTo>
                  <a:lnTo>
                    <a:pt x="424029" y="215662"/>
                  </a:lnTo>
                  <a:lnTo>
                    <a:pt x="424029" y="238576"/>
                  </a:lnTo>
                  <a:lnTo>
                    <a:pt x="593526" y="238576"/>
                  </a:lnTo>
                  <a:lnTo>
                    <a:pt x="593526" y="209259"/>
                  </a:lnTo>
                  <a:lnTo>
                    <a:pt x="472553" y="209259"/>
                  </a:lnTo>
                  <a:lnTo>
                    <a:pt x="544665" y="139843"/>
                  </a:lnTo>
                  <a:lnTo>
                    <a:pt x="570380" y="110147"/>
                  </a:lnTo>
                  <a:lnTo>
                    <a:pt x="583417" y="65709"/>
                  </a:lnTo>
                  <a:lnTo>
                    <a:pt x="582048" y="51346"/>
                  </a:lnTo>
                  <a:lnTo>
                    <a:pt x="577941" y="38583"/>
                  </a:lnTo>
                  <a:lnTo>
                    <a:pt x="572672" y="29990"/>
                  </a:lnTo>
                  <a:close/>
                </a:path>
                <a:path w="782954" h="241300">
                  <a:moveTo>
                    <a:pt x="502543" y="0"/>
                  </a:moveTo>
                  <a:lnTo>
                    <a:pt x="463939" y="5307"/>
                  </a:lnTo>
                  <a:lnTo>
                    <a:pt x="423713" y="27758"/>
                  </a:lnTo>
                  <a:lnTo>
                    <a:pt x="416279" y="35719"/>
                  </a:lnTo>
                  <a:lnTo>
                    <a:pt x="439193" y="55600"/>
                  </a:lnTo>
                  <a:lnTo>
                    <a:pt x="450923" y="44396"/>
                  </a:lnTo>
                  <a:lnTo>
                    <a:pt x="464887" y="36392"/>
                  </a:lnTo>
                  <a:lnTo>
                    <a:pt x="481083" y="31591"/>
                  </a:lnTo>
                  <a:lnTo>
                    <a:pt x="499511" y="29990"/>
                  </a:lnTo>
                  <a:lnTo>
                    <a:pt x="572672" y="29990"/>
                  </a:lnTo>
                  <a:lnTo>
                    <a:pt x="571096" y="27421"/>
                  </a:lnTo>
                  <a:lnTo>
                    <a:pt x="561514" y="17859"/>
                  </a:lnTo>
                  <a:lnTo>
                    <a:pt x="549614" y="10045"/>
                  </a:lnTo>
                  <a:lnTo>
                    <a:pt x="535819" y="4464"/>
                  </a:lnTo>
                  <a:lnTo>
                    <a:pt x="520129" y="1116"/>
                  </a:lnTo>
                  <a:lnTo>
                    <a:pt x="502543" y="0"/>
                  </a:lnTo>
                  <a:close/>
                </a:path>
                <a:path w="782954" h="241300">
                  <a:moveTo>
                    <a:pt x="622242" y="186008"/>
                  </a:moveTo>
                  <a:lnTo>
                    <a:pt x="606741" y="212629"/>
                  </a:lnTo>
                  <a:lnTo>
                    <a:pt x="614681" y="219010"/>
                  </a:lnTo>
                  <a:lnTo>
                    <a:pt x="623674" y="224676"/>
                  </a:lnTo>
                  <a:lnTo>
                    <a:pt x="668576" y="239418"/>
                  </a:lnTo>
                  <a:lnTo>
                    <a:pt x="693343" y="241272"/>
                  </a:lnTo>
                  <a:lnTo>
                    <a:pt x="707264" y="240682"/>
                  </a:lnTo>
                  <a:lnTo>
                    <a:pt x="751682" y="226550"/>
                  </a:lnTo>
                  <a:lnTo>
                    <a:pt x="768543" y="211281"/>
                  </a:lnTo>
                  <a:lnTo>
                    <a:pt x="693343" y="211281"/>
                  </a:lnTo>
                  <a:lnTo>
                    <a:pt x="682876" y="210860"/>
                  </a:lnTo>
                  <a:lnTo>
                    <a:pt x="644230" y="200730"/>
                  </a:lnTo>
                  <a:lnTo>
                    <a:pt x="628729" y="191463"/>
                  </a:lnTo>
                  <a:lnTo>
                    <a:pt x="622242" y="186008"/>
                  </a:lnTo>
                  <a:close/>
                </a:path>
                <a:path w="782954" h="241300">
                  <a:moveTo>
                    <a:pt x="773206" y="2695"/>
                  </a:moveTo>
                  <a:lnTo>
                    <a:pt x="617525" y="2695"/>
                  </a:lnTo>
                  <a:lnTo>
                    <a:pt x="617525" y="32012"/>
                  </a:lnTo>
                  <a:lnTo>
                    <a:pt x="731084" y="32012"/>
                  </a:lnTo>
                  <a:lnTo>
                    <a:pt x="671777" y="104798"/>
                  </a:lnTo>
                  <a:lnTo>
                    <a:pt x="671777" y="128386"/>
                  </a:lnTo>
                  <a:lnTo>
                    <a:pt x="690648" y="128386"/>
                  </a:lnTo>
                  <a:lnTo>
                    <a:pt x="704379" y="129060"/>
                  </a:lnTo>
                  <a:lnTo>
                    <a:pt x="740793" y="145108"/>
                  </a:lnTo>
                  <a:lnTo>
                    <a:pt x="748944" y="169496"/>
                  </a:lnTo>
                  <a:lnTo>
                    <a:pt x="748017" y="178742"/>
                  </a:lnTo>
                  <a:lnTo>
                    <a:pt x="716679" y="208501"/>
                  </a:lnTo>
                  <a:lnTo>
                    <a:pt x="693343" y="211281"/>
                  </a:lnTo>
                  <a:lnTo>
                    <a:pt x="768543" y="211281"/>
                  </a:lnTo>
                  <a:lnTo>
                    <a:pt x="782641" y="169160"/>
                  </a:lnTo>
                  <a:lnTo>
                    <a:pt x="781504" y="155807"/>
                  </a:lnTo>
                  <a:lnTo>
                    <a:pt x="754314" y="115160"/>
                  </a:lnTo>
                  <a:lnTo>
                    <a:pt x="711540" y="101765"/>
                  </a:lnTo>
                  <a:lnTo>
                    <a:pt x="773206" y="25609"/>
                  </a:lnTo>
                  <a:lnTo>
                    <a:pt x="773206" y="26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3" name="object 43"/>
            <p:cNvSpPr/>
            <p:nvPr/>
          </p:nvSpPr>
          <p:spPr>
            <a:xfrm>
              <a:off x="11244106" y="9893150"/>
              <a:ext cx="594360" cy="241300"/>
            </a:xfrm>
            <a:custGeom>
              <a:avLst/>
              <a:gdLst/>
              <a:ahLst/>
              <a:cxnLst/>
              <a:rect l="l" t="t" r="r" b="b"/>
              <a:pathLst>
                <a:path w="594359" h="241300">
                  <a:moveTo>
                    <a:pt x="156393" y="29990"/>
                  </a:moveTo>
                  <a:lnTo>
                    <a:pt x="83232" y="29990"/>
                  </a:lnTo>
                  <a:lnTo>
                    <a:pt x="94647" y="30643"/>
                  </a:lnTo>
                  <a:lnTo>
                    <a:pt x="104629" y="32602"/>
                  </a:lnTo>
                  <a:lnTo>
                    <a:pt x="132619" y="60339"/>
                  </a:lnTo>
                  <a:lnTo>
                    <a:pt x="133440" y="69079"/>
                  </a:lnTo>
                  <a:lnTo>
                    <a:pt x="133061" y="75313"/>
                  </a:lnTo>
                  <a:lnTo>
                    <a:pt x="111832" y="114865"/>
                  </a:lnTo>
                  <a:lnTo>
                    <a:pt x="7750" y="215662"/>
                  </a:lnTo>
                  <a:lnTo>
                    <a:pt x="7750" y="238576"/>
                  </a:lnTo>
                  <a:lnTo>
                    <a:pt x="177247" y="238576"/>
                  </a:lnTo>
                  <a:lnTo>
                    <a:pt x="177247" y="209259"/>
                  </a:lnTo>
                  <a:lnTo>
                    <a:pt x="56274" y="209259"/>
                  </a:lnTo>
                  <a:lnTo>
                    <a:pt x="128386" y="139843"/>
                  </a:lnTo>
                  <a:lnTo>
                    <a:pt x="154101" y="110147"/>
                  </a:lnTo>
                  <a:lnTo>
                    <a:pt x="167138" y="65709"/>
                  </a:lnTo>
                  <a:lnTo>
                    <a:pt x="165769" y="51346"/>
                  </a:lnTo>
                  <a:lnTo>
                    <a:pt x="161662" y="38583"/>
                  </a:lnTo>
                  <a:lnTo>
                    <a:pt x="156393" y="29990"/>
                  </a:lnTo>
                  <a:close/>
                </a:path>
                <a:path w="594359" h="241300">
                  <a:moveTo>
                    <a:pt x="86264" y="0"/>
                  </a:moveTo>
                  <a:lnTo>
                    <a:pt x="47660" y="5307"/>
                  </a:lnTo>
                  <a:lnTo>
                    <a:pt x="7434" y="27758"/>
                  </a:lnTo>
                  <a:lnTo>
                    <a:pt x="0" y="35719"/>
                  </a:lnTo>
                  <a:lnTo>
                    <a:pt x="22914" y="55600"/>
                  </a:lnTo>
                  <a:lnTo>
                    <a:pt x="34644" y="44396"/>
                  </a:lnTo>
                  <a:lnTo>
                    <a:pt x="48608" y="36392"/>
                  </a:lnTo>
                  <a:lnTo>
                    <a:pt x="64803" y="31591"/>
                  </a:lnTo>
                  <a:lnTo>
                    <a:pt x="83232" y="29990"/>
                  </a:lnTo>
                  <a:lnTo>
                    <a:pt x="156393" y="29990"/>
                  </a:lnTo>
                  <a:lnTo>
                    <a:pt x="154817" y="27421"/>
                  </a:lnTo>
                  <a:lnTo>
                    <a:pt x="145234" y="17859"/>
                  </a:lnTo>
                  <a:lnTo>
                    <a:pt x="133335" y="10045"/>
                  </a:lnTo>
                  <a:lnTo>
                    <a:pt x="119540" y="4464"/>
                  </a:lnTo>
                  <a:lnTo>
                    <a:pt x="103850" y="1116"/>
                  </a:lnTo>
                  <a:lnTo>
                    <a:pt x="86264" y="0"/>
                  </a:lnTo>
                  <a:close/>
                </a:path>
                <a:path w="594359" h="241300">
                  <a:moveTo>
                    <a:pt x="300339" y="0"/>
                  </a:moveTo>
                  <a:lnTo>
                    <a:pt x="261798" y="8150"/>
                  </a:lnTo>
                  <a:lnTo>
                    <a:pt x="231176" y="31928"/>
                  </a:lnTo>
                  <a:lnTo>
                    <a:pt x="210978" y="70216"/>
                  </a:lnTo>
                  <a:lnTo>
                    <a:pt x="203965" y="120636"/>
                  </a:lnTo>
                  <a:lnTo>
                    <a:pt x="204744" y="138706"/>
                  </a:lnTo>
                  <a:lnTo>
                    <a:pt x="216433" y="185334"/>
                  </a:lnTo>
                  <a:lnTo>
                    <a:pt x="240253" y="219073"/>
                  </a:lnTo>
                  <a:lnTo>
                    <a:pt x="273887" y="237733"/>
                  </a:lnTo>
                  <a:lnTo>
                    <a:pt x="300339" y="241272"/>
                  </a:lnTo>
                  <a:lnTo>
                    <a:pt x="313776" y="240387"/>
                  </a:lnTo>
                  <a:lnTo>
                    <a:pt x="349537" y="227119"/>
                  </a:lnTo>
                  <a:lnTo>
                    <a:pt x="367317" y="211281"/>
                  </a:lnTo>
                  <a:lnTo>
                    <a:pt x="300339" y="211281"/>
                  </a:lnTo>
                  <a:lnTo>
                    <a:pt x="286734" y="209828"/>
                  </a:lnTo>
                  <a:lnTo>
                    <a:pt x="254511" y="188030"/>
                  </a:lnTo>
                  <a:lnTo>
                    <a:pt x="238715" y="141401"/>
                  </a:lnTo>
                  <a:lnTo>
                    <a:pt x="237662" y="120636"/>
                  </a:lnTo>
                  <a:lnTo>
                    <a:pt x="238715" y="99870"/>
                  </a:lnTo>
                  <a:lnTo>
                    <a:pt x="254511" y="53241"/>
                  </a:lnTo>
                  <a:lnTo>
                    <a:pt x="286734" y="31443"/>
                  </a:lnTo>
                  <a:lnTo>
                    <a:pt x="300339" y="29990"/>
                  </a:lnTo>
                  <a:lnTo>
                    <a:pt x="367216" y="29990"/>
                  </a:lnTo>
                  <a:lnTo>
                    <a:pt x="359899" y="22387"/>
                  </a:lnTo>
                  <a:lnTo>
                    <a:pt x="349537" y="14489"/>
                  </a:lnTo>
                  <a:lnTo>
                    <a:pt x="338375" y="8150"/>
                  </a:lnTo>
                  <a:lnTo>
                    <a:pt x="326454" y="3622"/>
                  </a:lnTo>
                  <a:lnTo>
                    <a:pt x="313776" y="905"/>
                  </a:lnTo>
                  <a:lnTo>
                    <a:pt x="300339" y="0"/>
                  </a:lnTo>
                  <a:close/>
                </a:path>
                <a:path w="594359" h="241300">
                  <a:moveTo>
                    <a:pt x="367216" y="29990"/>
                  </a:moveTo>
                  <a:lnTo>
                    <a:pt x="300339" y="29990"/>
                  </a:lnTo>
                  <a:lnTo>
                    <a:pt x="313776" y="31443"/>
                  </a:lnTo>
                  <a:lnTo>
                    <a:pt x="325780" y="35803"/>
                  </a:lnTo>
                  <a:lnTo>
                    <a:pt x="353012" y="66172"/>
                  </a:lnTo>
                  <a:lnTo>
                    <a:pt x="362679" y="120636"/>
                  </a:lnTo>
                  <a:lnTo>
                    <a:pt x="361605" y="141401"/>
                  </a:lnTo>
                  <a:lnTo>
                    <a:pt x="345493" y="188030"/>
                  </a:lnTo>
                  <a:lnTo>
                    <a:pt x="313776" y="209828"/>
                  </a:lnTo>
                  <a:lnTo>
                    <a:pt x="300339" y="211281"/>
                  </a:lnTo>
                  <a:lnTo>
                    <a:pt x="367317" y="211281"/>
                  </a:lnTo>
                  <a:lnTo>
                    <a:pt x="389363" y="171055"/>
                  </a:lnTo>
                  <a:lnTo>
                    <a:pt x="396376" y="120636"/>
                  </a:lnTo>
                  <a:lnTo>
                    <a:pt x="395597" y="102565"/>
                  </a:lnTo>
                  <a:lnTo>
                    <a:pt x="383908" y="55937"/>
                  </a:lnTo>
                  <a:lnTo>
                    <a:pt x="369081" y="31928"/>
                  </a:lnTo>
                  <a:lnTo>
                    <a:pt x="367216" y="29990"/>
                  </a:lnTo>
                  <a:close/>
                </a:path>
                <a:path w="594359" h="241300">
                  <a:moveTo>
                    <a:pt x="433777" y="186008"/>
                  </a:moveTo>
                  <a:lnTo>
                    <a:pt x="418277" y="212629"/>
                  </a:lnTo>
                  <a:lnTo>
                    <a:pt x="426364" y="219010"/>
                  </a:lnTo>
                  <a:lnTo>
                    <a:pt x="435462" y="224676"/>
                  </a:lnTo>
                  <a:lnTo>
                    <a:pt x="480364" y="239418"/>
                  </a:lnTo>
                  <a:lnTo>
                    <a:pt x="504878" y="241272"/>
                  </a:lnTo>
                  <a:lnTo>
                    <a:pt x="518947" y="240682"/>
                  </a:lnTo>
                  <a:lnTo>
                    <a:pt x="563533" y="226529"/>
                  </a:lnTo>
                  <a:lnTo>
                    <a:pt x="580017" y="211281"/>
                  </a:lnTo>
                  <a:lnTo>
                    <a:pt x="504542" y="211281"/>
                  </a:lnTo>
                  <a:lnTo>
                    <a:pt x="494222" y="210860"/>
                  </a:lnTo>
                  <a:lnTo>
                    <a:pt x="455765" y="200730"/>
                  </a:lnTo>
                  <a:lnTo>
                    <a:pt x="440264" y="191463"/>
                  </a:lnTo>
                  <a:lnTo>
                    <a:pt x="433777" y="186008"/>
                  </a:lnTo>
                  <a:close/>
                </a:path>
                <a:path w="594359" h="241300">
                  <a:moveTo>
                    <a:pt x="581034" y="2695"/>
                  </a:moveTo>
                  <a:lnTo>
                    <a:pt x="447930" y="2695"/>
                  </a:lnTo>
                  <a:lnTo>
                    <a:pt x="435462" y="126027"/>
                  </a:lnTo>
                  <a:lnTo>
                    <a:pt x="489041" y="126027"/>
                  </a:lnTo>
                  <a:lnTo>
                    <a:pt x="507153" y="126722"/>
                  </a:lnTo>
                  <a:lnTo>
                    <a:pt x="544304" y="137147"/>
                  </a:lnTo>
                  <a:lnTo>
                    <a:pt x="560479" y="169160"/>
                  </a:lnTo>
                  <a:lnTo>
                    <a:pt x="559552" y="178426"/>
                  </a:lnTo>
                  <a:lnTo>
                    <a:pt x="528130" y="208501"/>
                  </a:lnTo>
                  <a:lnTo>
                    <a:pt x="504542" y="211281"/>
                  </a:lnTo>
                  <a:lnTo>
                    <a:pt x="580017" y="211281"/>
                  </a:lnTo>
                  <a:lnTo>
                    <a:pt x="594176" y="167812"/>
                  </a:lnTo>
                  <a:lnTo>
                    <a:pt x="592681" y="152185"/>
                  </a:lnTo>
                  <a:lnTo>
                    <a:pt x="570251" y="115918"/>
                  </a:lnTo>
                  <a:lnTo>
                    <a:pt x="519705" y="97911"/>
                  </a:lnTo>
                  <a:lnTo>
                    <a:pt x="496117" y="96710"/>
                  </a:lnTo>
                  <a:lnTo>
                    <a:pt x="469833" y="96710"/>
                  </a:lnTo>
                  <a:lnTo>
                    <a:pt x="476236" y="32012"/>
                  </a:lnTo>
                  <a:lnTo>
                    <a:pt x="581034" y="32012"/>
                  </a:lnTo>
                  <a:lnTo>
                    <a:pt x="581034" y="26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44" name="object 4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60149" y="4923153"/>
            <a:ext cx="2383422" cy="375889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7816729" y="215885"/>
            <a:ext cx="14247" cy="6425958"/>
          </a:xfrm>
          <a:custGeom>
            <a:avLst/>
            <a:gdLst/>
            <a:ahLst/>
            <a:cxnLst/>
            <a:rect l="l" t="t" r="r" b="b"/>
            <a:pathLst>
              <a:path w="23495" h="10596880">
                <a:moveTo>
                  <a:pt x="23354" y="10596535"/>
                </a:moveTo>
                <a:lnTo>
                  <a:pt x="23354" y="0"/>
                </a:lnTo>
                <a:lnTo>
                  <a:pt x="0" y="0"/>
                </a:lnTo>
                <a:lnTo>
                  <a:pt x="0" y="10596535"/>
                </a:lnTo>
                <a:lnTo>
                  <a:pt x="23354" y="10596535"/>
                </a:lnTo>
                <a:close/>
              </a:path>
            </a:pathLst>
          </a:custGeom>
          <a:solidFill>
            <a:srgbClr val="1A87A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6" name="object 46"/>
          <p:cNvSpPr/>
          <p:nvPr/>
        </p:nvSpPr>
        <p:spPr>
          <a:xfrm>
            <a:off x="9047564" y="356194"/>
            <a:ext cx="2551053" cy="333081"/>
          </a:xfrm>
          <a:custGeom>
            <a:avLst/>
            <a:gdLst/>
            <a:ahLst/>
            <a:cxnLst/>
            <a:rect l="l" t="t" r="r" b="b"/>
            <a:pathLst>
              <a:path w="4206875" h="549275">
                <a:moveTo>
                  <a:pt x="249653" y="0"/>
                </a:moveTo>
                <a:lnTo>
                  <a:pt x="182273" y="7780"/>
                </a:lnTo>
                <a:lnTo>
                  <a:pt x="121846" y="31123"/>
                </a:lnTo>
                <a:lnTo>
                  <a:pt x="71022" y="67711"/>
                </a:lnTo>
                <a:lnTo>
                  <a:pt x="32448" y="116548"/>
                </a:lnTo>
                <a:lnTo>
                  <a:pt x="8112" y="174161"/>
                </a:lnTo>
                <a:lnTo>
                  <a:pt x="0" y="238395"/>
                </a:lnTo>
                <a:lnTo>
                  <a:pt x="2028" y="271382"/>
                </a:lnTo>
                <a:lnTo>
                  <a:pt x="18252" y="332636"/>
                </a:lnTo>
                <a:lnTo>
                  <a:pt x="50203" y="386606"/>
                </a:lnTo>
                <a:lnTo>
                  <a:pt x="94903" y="429319"/>
                </a:lnTo>
                <a:lnTo>
                  <a:pt x="151190" y="459656"/>
                </a:lnTo>
                <a:lnTo>
                  <a:pt x="215094" y="474887"/>
                </a:lnTo>
                <a:lnTo>
                  <a:pt x="249653" y="476791"/>
                </a:lnTo>
                <a:lnTo>
                  <a:pt x="284212" y="474887"/>
                </a:lnTo>
                <a:lnTo>
                  <a:pt x="348115" y="459656"/>
                </a:lnTo>
                <a:lnTo>
                  <a:pt x="404403" y="429319"/>
                </a:lnTo>
                <a:lnTo>
                  <a:pt x="435689" y="401299"/>
                </a:lnTo>
                <a:lnTo>
                  <a:pt x="249653" y="401299"/>
                </a:lnTo>
                <a:lnTo>
                  <a:pt x="227055" y="400016"/>
                </a:lnTo>
                <a:lnTo>
                  <a:pt x="185336" y="389752"/>
                </a:lnTo>
                <a:lnTo>
                  <a:pt x="148666" y="369182"/>
                </a:lnTo>
                <a:lnTo>
                  <a:pt x="119528" y="340044"/>
                </a:lnTo>
                <a:lnTo>
                  <a:pt x="98689" y="303126"/>
                </a:lnTo>
                <a:lnTo>
                  <a:pt x="88073" y="261035"/>
                </a:lnTo>
                <a:lnTo>
                  <a:pt x="86749" y="238395"/>
                </a:lnTo>
                <a:lnTo>
                  <a:pt x="88073" y="215797"/>
                </a:lnTo>
                <a:lnTo>
                  <a:pt x="98669" y="174078"/>
                </a:lnTo>
                <a:lnTo>
                  <a:pt x="119528" y="137160"/>
                </a:lnTo>
                <a:lnTo>
                  <a:pt x="148666" y="108023"/>
                </a:lnTo>
                <a:lnTo>
                  <a:pt x="185336" y="87411"/>
                </a:lnTo>
                <a:lnTo>
                  <a:pt x="227055" y="76816"/>
                </a:lnTo>
                <a:lnTo>
                  <a:pt x="249653" y="75491"/>
                </a:lnTo>
                <a:lnTo>
                  <a:pt x="435578" y="75491"/>
                </a:lnTo>
                <a:lnTo>
                  <a:pt x="428284" y="67545"/>
                </a:lnTo>
                <a:lnTo>
                  <a:pt x="377459" y="31123"/>
                </a:lnTo>
                <a:lnTo>
                  <a:pt x="317033" y="7780"/>
                </a:lnTo>
                <a:lnTo>
                  <a:pt x="284212" y="1945"/>
                </a:lnTo>
                <a:lnTo>
                  <a:pt x="249653" y="0"/>
                </a:lnTo>
                <a:close/>
              </a:path>
              <a:path w="4206875" h="549275">
                <a:moveTo>
                  <a:pt x="435578" y="75491"/>
                </a:moveTo>
                <a:lnTo>
                  <a:pt x="249653" y="75491"/>
                </a:lnTo>
                <a:lnTo>
                  <a:pt x="272251" y="76816"/>
                </a:lnTo>
                <a:lnTo>
                  <a:pt x="293690" y="80789"/>
                </a:lnTo>
                <a:lnTo>
                  <a:pt x="333091" y="96682"/>
                </a:lnTo>
                <a:lnTo>
                  <a:pt x="366202" y="121515"/>
                </a:lnTo>
                <a:lnTo>
                  <a:pt x="391366" y="154957"/>
                </a:lnTo>
                <a:lnTo>
                  <a:pt x="407259" y="194358"/>
                </a:lnTo>
                <a:lnTo>
                  <a:pt x="412556" y="238395"/>
                </a:lnTo>
                <a:lnTo>
                  <a:pt x="411232" y="261035"/>
                </a:lnTo>
                <a:lnTo>
                  <a:pt x="400617" y="303126"/>
                </a:lnTo>
                <a:lnTo>
                  <a:pt x="379777" y="340044"/>
                </a:lnTo>
                <a:lnTo>
                  <a:pt x="350640" y="369182"/>
                </a:lnTo>
                <a:lnTo>
                  <a:pt x="313970" y="389752"/>
                </a:lnTo>
                <a:lnTo>
                  <a:pt x="272251" y="400016"/>
                </a:lnTo>
                <a:lnTo>
                  <a:pt x="249653" y="401299"/>
                </a:lnTo>
                <a:lnTo>
                  <a:pt x="435689" y="401299"/>
                </a:lnTo>
                <a:lnTo>
                  <a:pt x="466858" y="360904"/>
                </a:lnTo>
                <a:lnTo>
                  <a:pt x="491194" y="303126"/>
                </a:lnTo>
                <a:lnTo>
                  <a:pt x="499306" y="238395"/>
                </a:lnTo>
                <a:lnTo>
                  <a:pt x="497278" y="205161"/>
                </a:lnTo>
                <a:lnTo>
                  <a:pt x="491194" y="173664"/>
                </a:lnTo>
                <a:lnTo>
                  <a:pt x="481054" y="143906"/>
                </a:lnTo>
                <a:lnTo>
                  <a:pt x="466858" y="115886"/>
                </a:lnTo>
                <a:lnTo>
                  <a:pt x="449102" y="90226"/>
                </a:lnTo>
                <a:lnTo>
                  <a:pt x="435578" y="75491"/>
                </a:lnTo>
                <a:close/>
              </a:path>
              <a:path w="4206875" h="549275">
                <a:moveTo>
                  <a:pt x="526539" y="399975"/>
                </a:moveTo>
                <a:lnTo>
                  <a:pt x="522566" y="469507"/>
                </a:lnTo>
                <a:lnTo>
                  <a:pt x="568259" y="476791"/>
                </a:lnTo>
                <a:lnTo>
                  <a:pt x="587049" y="475094"/>
                </a:lnTo>
                <a:lnTo>
                  <a:pt x="630506" y="449640"/>
                </a:lnTo>
                <a:lnTo>
                  <a:pt x="650207" y="417026"/>
                </a:lnTo>
                <a:lnTo>
                  <a:pt x="655688" y="401961"/>
                </a:lnTo>
                <a:lnTo>
                  <a:pt x="538018" y="401961"/>
                </a:lnTo>
                <a:lnTo>
                  <a:pt x="532720" y="401299"/>
                </a:lnTo>
                <a:lnTo>
                  <a:pt x="526539" y="399975"/>
                </a:lnTo>
                <a:close/>
              </a:path>
              <a:path w="4206875" h="549275">
                <a:moveTo>
                  <a:pt x="894728" y="186743"/>
                </a:moveTo>
                <a:lnTo>
                  <a:pt x="811952" y="186743"/>
                </a:lnTo>
                <a:lnTo>
                  <a:pt x="811952" y="470169"/>
                </a:lnTo>
                <a:lnTo>
                  <a:pt x="894728" y="470169"/>
                </a:lnTo>
                <a:lnTo>
                  <a:pt x="894728" y="186743"/>
                </a:lnTo>
                <a:close/>
              </a:path>
              <a:path w="4206875" h="549275">
                <a:moveTo>
                  <a:pt x="894728" y="116548"/>
                </a:moveTo>
                <a:lnTo>
                  <a:pt x="608653" y="116548"/>
                </a:lnTo>
                <a:lnTo>
                  <a:pt x="602694" y="252964"/>
                </a:lnTo>
                <a:lnTo>
                  <a:pt x="601286" y="277631"/>
                </a:lnTo>
                <a:lnTo>
                  <a:pt x="597975" y="318026"/>
                </a:lnTo>
                <a:lnTo>
                  <a:pt x="590443" y="359745"/>
                </a:lnTo>
                <a:lnTo>
                  <a:pt x="564451" y="396995"/>
                </a:lnTo>
                <a:lnTo>
                  <a:pt x="542432" y="401961"/>
                </a:lnTo>
                <a:lnTo>
                  <a:pt x="655688" y="401961"/>
                </a:lnTo>
                <a:lnTo>
                  <a:pt x="667507" y="349564"/>
                </a:lnTo>
                <a:lnTo>
                  <a:pt x="674129" y="290627"/>
                </a:lnTo>
                <a:lnTo>
                  <a:pt x="679510" y="186743"/>
                </a:lnTo>
                <a:lnTo>
                  <a:pt x="894728" y="186743"/>
                </a:lnTo>
                <a:lnTo>
                  <a:pt x="894728" y="116548"/>
                </a:lnTo>
                <a:close/>
              </a:path>
              <a:path w="4206875" h="549275">
                <a:moveTo>
                  <a:pt x="1088984" y="116548"/>
                </a:moveTo>
                <a:lnTo>
                  <a:pt x="1006207" y="116548"/>
                </a:lnTo>
                <a:lnTo>
                  <a:pt x="1006207" y="470169"/>
                </a:lnTo>
                <a:lnTo>
                  <a:pt x="1082361" y="470169"/>
                </a:lnTo>
                <a:lnTo>
                  <a:pt x="1183025" y="349647"/>
                </a:lnTo>
                <a:lnTo>
                  <a:pt x="1088984" y="349647"/>
                </a:lnTo>
                <a:lnTo>
                  <a:pt x="1088984" y="116548"/>
                </a:lnTo>
                <a:close/>
              </a:path>
              <a:path w="4206875" h="549275">
                <a:moveTo>
                  <a:pt x="1359828" y="237071"/>
                </a:moveTo>
                <a:lnTo>
                  <a:pt x="1277051" y="237071"/>
                </a:lnTo>
                <a:lnTo>
                  <a:pt x="1277051" y="470169"/>
                </a:lnTo>
                <a:lnTo>
                  <a:pt x="1359828" y="470169"/>
                </a:lnTo>
                <a:lnTo>
                  <a:pt x="1359828" y="237071"/>
                </a:lnTo>
                <a:close/>
              </a:path>
              <a:path w="4206875" h="549275">
                <a:moveTo>
                  <a:pt x="1359828" y="116548"/>
                </a:moveTo>
                <a:lnTo>
                  <a:pt x="1284336" y="116548"/>
                </a:lnTo>
                <a:lnTo>
                  <a:pt x="1088984" y="349647"/>
                </a:lnTo>
                <a:lnTo>
                  <a:pt x="1183025" y="349647"/>
                </a:lnTo>
                <a:lnTo>
                  <a:pt x="1277051" y="237071"/>
                </a:lnTo>
                <a:lnTo>
                  <a:pt x="1359828" y="237071"/>
                </a:lnTo>
                <a:lnTo>
                  <a:pt x="1359828" y="116548"/>
                </a:lnTo>
                <a:close/>
              </a:path>
              <a:path w="4206875" h="549275">
                <a:moveTo>
                  <a:pt x="1557927" y="116548"/>
                </a:moveTo>
                <a:lnTo>
                  <a:pt x="1471177" y="116548"/>
                </a:lnTo>
                <a:lnTo>
                  <a:pt x="1471177" y="470169"/>
                </a:lnTo>
                <a:lnTo>
                  <a:pt x="1546669" y="470169"/>
                </a:lnTo>
                <a:lnTo>
                  <a:pt x="1546669" y="235084"/>
                </a:lnTo>
                <a:lnTo>
                  <a:pt x="1625357" y="235084"/>
                </a:lnTo>
                <a:lnTo>
                  <a:pt x="1557927" y="116548"/>
                </a:lnTo>
                <a:close/>
              </a:path>
              <a:path w="4206875" h="549275">
                <a:moveTo>
                  <a:pt x="1893228" y="235746"/>
                </a:moveTo>
                <a:lnTo>
                  <a:pt x="1818837" y="235746"/>
                </a:lnTo>
                <a:lnTo>
                  <a:pt x="1818837" y="470169"/>
                </a:lnTo>
                <a:lnTo>
                  <a:pt x="1893667" y="470169"/>
                </a:lnTo>
                <a:lnTo>
                  <a:pt x="1893228" y="235746"/>
                </a:lnTo>
                <a:close/>
              </a:path>
              <a:path w="4206875" h="549275">
                <a:moveTo>
                  <a:pt x="1625357" y="235084"/>
                </a:moveTo>
                <a:lnTo>
                  <a:pt x="1546669" y="235084"/>
                </a:lnTo>
                <a:lnTo>
                  <a:pt x="1663880" y="433085"/>
                </a:lnTo>
                <a:lnTo>
                  <a:pt x="1699640" y="433085"/>
                </a:lnTo>
                <a:lnTo>
                  <a:pt x="1757239" y="337727"/>
                </a:lnTo>
                <a:lnTo>
                  <a:pt x="1683747" y="337727"/>
                </a:lnTo>
                <a:lnTo>
                  <a:pt x="1625357" y="235084"/>
                </a:lnTo>
                <a:close/>
              </a:path>
              <a:path w="4206875" h="549275">
                <a:moveTo>
                  <a:pt x="1893005" y="116548"/>
                </a:moveTo>
                <a:lnTo>
                  <a:pt x="1815526" y="116548"/>
                </a:lnTo>
                <a:lnTo>
                  <a:pt x="1683747" y="337727"/>
                </a:lnTo>
                <a:lnTo>
                  <a:pt x="1757239" y="337727"/>
                </a:lnTo>
                <a:lnTo>
                  <a:pt x="1818837" y="235746"/>
                </a:lnTo>
                <a:lnTo>
                  <a:pt x="1893228" y="235746"/>
                </a:lnTo>
                <a:lnTo>
                  <a:pt x="1893005" y="116548"/>
                </a:lnTo>
                <a:close/>
              </a:path>
              <a:path w="4206875" h="549275">
                <a:moveTo>
                  <a:pt x="2343748" y="116548"/>
                </a:moveTo>
                <a:lnTo>
                  <a:pt x="2004696" y="116548"/>
                </a:lnTo>
                <a:lnTo>
                  <a:pt x="2004696" y="470169"/>
                </a:lnTo>
                <a:lnTo>
                  <a:pt x="2087472" y="470169"/>
                </a:lnTo>
                <a:lnTo>
                  <a:pt x="2087472" y="186743"/>
                </a:lnTo>
                <a:lnTo>
                  <a:pt x="2343748" y="186743"/>
                </a:lnTo>
                <a:lnTo>
                  <a:pt x="2343748" y="116548"/>
                </a:lnTo>
                <a:close/>
              </a:path>
              <a:path w="4206875" h="549275">
                <a:moveTo>
                  <a:pt x="2343748" y="186743"/>
                </a:moveTo>
                <a:lnTo>
                  <a:pt x="2261634" y="186743"/>
                </a:lnTo>
                <a:lnTo>
                  <a:pt x="2261634" y="470169"/>
                </a:lnTo>
                <a:lnTo>
                  <a:pt x="2343748" y="470169"/>
                </a:lnTo>
                <a:lnTo>
                  <a:pt x="2343748" y="186743"/>
                </a:lnTo>
                <a:close/>
              </a:path>
              <a:path w="4206875" h="549275">
                <a:moveTo>
                  <a:pt x="2538215" y="116548"/>
                </a:moveTo>
                <a:lnTo>
                  <a:pt x="2455439" y="116548"/>
                </a:lnTo>
                <a:lnTo>
                  <a:pt x="2455439" y="470169"/>
                </a:lnTo>
                <a:lnTo>
                  <a:pt x="2531593" y="470169"/>
                </a:lnTo>
                <a:lnTo>
                  <a:pt x="2632256" y="349647"/>
                </a:lnTo>
                <a:lnTo>
                  <a:pt x="2538215" y="349647"/>
                </a:lnTo>
                <a:lnTo>
                  <a:pt x="2538215" y="116548"/>
                </a:lnTo>
                <a:close/>
              </a:path>
              <a:path w="4206875" h="549275">
                <a:moveTo>
                  <a:pt x="2809059" y="237071"/>
                </a:moveTo>
                <a:lnTo>
                  <a:pt x="2726283" y="237071"/>
                </a:lnTo>
                <a:lnTo>
                  <a:pt x="2726283" y="470169"/>
                </a:lnTo>
                <a:lnTo>
                  <a:pt x="2809059" y="470169"/>
                </a:lnTo>
                <a:lnTo>
                  <a:pt x="2809059" y="237071"/>
                </a:lnTo>
                <a:close/>
              </a:path>
              <a:path w="4206875" h="549275">
                <a:moveTo>
                  <a:pt x="2809059" y="116548"/>
                </a:moveTo>
                <a:lnTo>
                  <a:pt x="2733567" y="116548"/>
                </a:lnTo>
                <a:lnTo>
                  <a:pt x="2538215" y="349647"/>
                </a:lnTo>
                <a:lnTo>
                  <a:pt x="2632256" y="349647"/>
                </a:lnTo>
                <a:lnTo>
                  <a:pt x="2726283" y="237071"/>
                </a:lnTo>
                <a:lnTo>
                  <a:pt x="2809059" y="237071"/>
                </a:lnTo>
                <a:lnTo>
                  <a:pt x="2809059" y="116548"/>
                </a:lnTo>
                <a:close/>
              </a:path>
              <a:path w="4206875" h="549275">
                <a:moveTo>
                  <a:pt x="3194795" y="181445"/>
                </a:moveTo>
                <a:lnTo>
                  <a:pt x="3042255" y="181445"/>
                </a:lnTo>
                <a:lnTo>
                  <a:pt x="3062743" y="182687"/>
                </a:lnTo>
                <a:lnTo>
                  <a:pt x="3080498" y="186412"/>
                </a:lnTo>
                <a:lnTo>
                  <a:pt x="3117665" y="212321"/>
                </a:lnTo>
                <a:lnTo>
                  <a:pt x="3130329" y="258262"/>
                </a:lnTo>
                <a:lnTo>
                  <a:pt x="3130329" y="263559"/>
                </a:lnTo>
                <a:lnTo>
                  <a:pt x="3038944" y="263559"/>
                </a:lnTo>
                <a:lnTo>
                  <a:pt x="3003392" y="265380"/>
                </a:lnTo>
                <a:lnTo>
                  <a:pt x="2947435" y="279949"/>
                </a:lnTo>
                <a:lnTo>
                  <a:pt x="2911676" y="308134"/>
                </a:lnTo>
                <a:lnTo>
                  <a:pt x="2894127" y="346211"/>
                </a:lnTo>
                <a:lnTo>
                  <a:pt x="2891934" y="368851"/>
                </a:lnTo>
                <a:lnTo>
                  <a:pt x="2892927" y="383709"/>
                </a:lnTo>
                <a:lnTo>
                  <a:pt x="2907827" y="423814"/>
                </a:lnTo>
                <a:lnTo>
                  <a:pt x="2940110" y="453986"/>
                </a:lnTo>
                <a:lnTo>
                  <a:pt x="2986464" y="471493"/>
                </a:lnTo>
                <a:lnTo>
                  <a:pt x="3023714" y="474804"/>
                </a:lnTo>
                <a:lnTo>
                  <a:pt x="3042835" y="474059"/>
                </a:lnTo>
                <a:lnTo>
                  <a:pt x="3091259" y="462884"/>
                </a:lnTo>
                <a:lnTo>
                  <a:pt x="3126522" y="438052"/>
                </a:lnTo>
                <a:lnTo>
                  <a:pt x="3134965" y="427125"/>
                </a:lnTo>
                <a:lnTo>
                  <a:pt x="3213106" y="427125"/>
                </a:lnTo>
                <a:lnTo>
                  <a:pt x="3213106" y="414543"/>
                </a:lnTo>
                <a:lnTo>
                  <a:pt x="3040931" y="414543"/>
                </a:lnTo>
                <a:lnTo>
                  <a:pt x="3025907" y="413715"/>
                </a:lnTo>
                <a:lnTo>
                  <a:pt x="2983443" y="394097"/>
                </a:lnTo>
                <a:lnTo>
                  <a:pt x="2973386" y="365540"/>
                </a:lnTo>
                <a:lnTo>
                  <a:pt x="2977856" y="344970"/>
                </a:lnTo>
                <a:lnTo>
                  <a:pt x="2991265" y="330277"/>
                </a:lnTo>
                <a:lnTo>
                  <a:pt x="3013615" y="321461"/>
                </a:lnTo>
                <a:lnTo>
                  <a:pt x="3044904" y="318523"/>
                </a:lnTo>
                <a:lnTo>
                  <a:pt x="3213106" y="318523"/>
                </a:lnTo>
                <a:lnTo>
                  <a:pt x="3213106" y="262897"/>
                </a:lnTo>
                <a:lnTo>
                  <a:pt x="3210498" y="227552"/>
                </a:lnTo>
                <a:lnTo>
                  <a:pt x="3202676" y="197007"/>
                </a:lnTo>
                <a:lnTo>
                  <a:pt x="3194795" y="181445"/>
                </a:lnTo>
                <a:close/>
              </a:path>
              <a:path w="4206875" h="549275">
                <a:moveTo>
                  <a:pt x="3213106" y="427125"/>
                </a:moveTo>
                <a:lnTo>
                  <a:pt x="3134965" y="427125"/>
                </a:lnTo>
                <a:lnTo>
                  <a:pt x="3134965" y="470169"/>
                </a:lnTo>
                <a:lnTo>
                  <a:pt x="3213106" y="470169"/>
                </a:lnTo>
                <a:lnTo>
                  <a:pt x="3213106" y="427125"/>
                </a:lnTo>
                <a:close/>
              </a:path>
              <a:path w="4206875" h="549275">
                <a:moveTo>
                  <a:pt x="3213106" y="318523"/>
                </a:moveTo>
                <a:lnTo>
                  <a:pt x="3130329" y="318523"/>
                </a:lnTo>
                <a:lnTo>
                  <a:pt x="3130329" y="359580"/>
                </a:lnTo>
                <a:lnTo>
                  <a:pt x="3124452" y="372079"/>
                </a:lnTo>
                <a:lnTo>
                  <a:pt x="3095894" y="400637"/>
                </a:lnTo>
                <a:lnTo>
                  <a:pt x="3056038" y="413674"/>
                </a:lnTo>
                <a:lnTo>
                  <a:pt x="3040931" y="414543"/>
                </a:lnTo>
                <a:lnTo>
                  <a:pt x="3213106" y="414543"/>
                </a:lnTo>
                <a:lnTo>
                  <a:pt x="3213106" y="318523"/>
                </a:lnTo>
                <a:close/>
              </a:path>
              <a:path w="4206875" h="549275">
                <a:moveTo>
                  <a:pt x="3052189" y="112575"/>
                </a:moveTo>
                <a:lnTo>
                  <a:pt x="3009642" y="115390"/>
                </a:lnTo>
                <a:lnTo>
                  <a:pt x="2969412" y="123833"/>
                </a:lnTo>
                <a:lnTo>
                  <a:pt x="2933156" y="137574"/>
                </a:lnTo>
                <a:lnTo>
                  <a:pt x="2902529" y="156281"/>
                </a:lnTo>
                <a:lnTo>
                  <a:pt x="2934977" y="216542"/>
                </a:lnTo>
                <a:lnTo>
                  <a:pt x="2945449" y="208720"/>
                </a:lnTo>
                <a:lnTo>
                  <a:pt x="2956996" y="201808"/>
                </a:lnTo>
                <a:lnTo>
                  <a:pt x="2997929" y="186660"/>
                </a:lnTo>
                <a:lnTo>
                  <a:pt x="3042255" y="181445"/>
                </a:lnTo>
                <a:lnTo>
                  <a:pt x="3194795" y="181445"/>
                </a:lnTo>
                <a:lnTo>
                  <a:pt x="3189639" y="171264"/>
                </a:lnTo>
                <a:lnTo>
                  <a:pt x="3171387" y="150321"/>
                </a:lnTo>
                <a:lnTo>
                  <a:pt x="3148540" y="133807"/>
                </a:lnTo>
                <a:lnTo>
                  <a:pt x="3121059" y="122012"/>
                </a:lnTo>
                <a:lnTo>
                  <a:pt x="3088941" y="114934"/>
                </a:lnTo>
                <a:lnTo>
                  <a:pt x="3052189" y="112575"/>
                </a:lnTo>
                <a:close/>
              </a:path>
              <a:path w="4206875" h="549275">
                <a:moveTo>
                  <a:pt x="3692996" y="399975"/>
                </a:moveTo>
                <a:lnTo>
                  <a:pt x="3265870" y="399975"/>
                </a:lnTo>
                <a:lnTo>
                  <a:pt x="3265870" y="548972"/>
                </a:lnTo>
                <a:lnTo>
                  <a:pt x="3342687" y="548972"/>
                </a:lnTo>
                <a:lnTo>
                  <a:pt x="3342687" y="470169"/>
                </a:lnTo>
                <a:lnTo>
                  <a:pt x="3692996" y="470169"/>
                </a:lnTo>
                <a:lnTo>
                  <a:pt x="3692996" y="399975"/>
                </a:lnTo>
                <a:close/>
              </a:path>
              <a:path w="4206875" h="549275">
                <a:moveTo>
                  <a:pt x="3692996" y="470169"/>
                </a:moveTo>
                <a:lnTo>
                  <a:pt x="3615517" y="470169"/>
                </a:lnTo>
                <a:lnTo>
                  <a:pt x="3615517" y="548972"/>
                </a:lnTo>
                <a:lnTo>
                  <a:pt x="3692996" y="548972"/>
                </a:lnTo>
                <a:lnTo>
                  <a:pt x="3692996" y="470169"/>
                </a:lnTo>
                <a:close/>
              </a:path>
              <a:path w="4206875" h="549275">
                <a:moveTo>
                  <a:pt x="3640681" y="116548"/>
                </a:moveTo>
                <a:lnTo>
                  <a:pt x="3349309" y="116548"/>
                </a:lnTo>
                <a:lnTo>
                  <a:pt x="3344673" y="237733"/>
                </a:lnTo>
                <a:lnTo>
                  <a:pt x="3342149" y="273989"/>
                </a:lnTo>
                <a:lnTo>
                  <a:pt x="3333871" y="333588"/>
                </a:lnTo>
                <a:lnTo>
                  <a:pt x="3320792" y="375266"/>
                </a:lnTo>
                <a:lnTo>
                  <a:pt x="3282426" y="399975"/>
                </a:lnTo>
                <a:lnTo>
                  <a:pt x="3383744" y="399975"/>
                </a:lnTo>
                <a:lnTo>
                  <a:pt x="3405845" y="360987"/>
                </a:lnTo>
                <a:lnTo>
                  <a:pt x="3413585" y="322413"/>
                </a:lnTo>
                <a:lnTo>
                  <a:pt x="3418551" y="272747"/>
                </a:lnTo>
                <a:lnTo>
                  <a:pt x="3422152" y="186743"/>
                </a:lnTo>
                <a:lnTo>
                  <a:pt x="3640681" y="186743"/>
                </a:lnTo>
                <a:lnTo>
                  <a:pt x="3640681" y="116548"/>
                </a:lnTo>
                <a:close/>
              </a:path>
              <a:path w="4206875" h="549275">
                <a:moveTo>
                  <a:pt x="3640681" y="186743"/>
                </a:moveTo>
                <a:lnTo>
                  <a:pt x="3557905" y="186743"/>
                </a:lnTo>
                <a:lnTo>
                  <a:pt x="3557905" y="399975"/>
                </a:lnTo>
                <a:lnTo>
                  <a:pt x="3640681" y="399975"/>
                </a:lnTo>
                <a:lnTo>
                  <a:pt x="3640681" y="186743"/>
                </a:lnTo>
                <a:close/>
              </a:path>
              <a:path w="4206875" h="549275">
                <a:moveTo>
                  <a:pt x="3849701" y="116548"/>
                </a:moveTo>
                <a:lnTo>
                  <a:pt x="3766925" y="116548"/>
                </a:lnTo>
                <a:lnTo>
                  <a:pt x="3766925" y="470169"/>
                </a:lnTo>
                <a:lnTo>
                  <a:pt x="3927180" y="470831"/>
                </a:lnTo>
                <a:lnTo>
                  <a:pt x="3961201" y="469134"/>
                </a:lnTo>
                <a:lnTo>
                  <a:pt x="4016827" y="453572"/>
                </a:lnTo>
                <a:lnTo>
                  <a:pt x="4055814" y="422159"/>
                </a:lnTo>
                <a:lnTo>
                  <a:pt x="4063107" y="409908"/>
                </a:lnTo>
                <a:lnTo>
                  <a:pt x="3919896" y="409908"/>
                </a:lnTo>
                <a:lnTo>
                  <a:pt x="3849701" y="409245"/>
                </a:lnTo>
                <a:lnTo>
                  <a:pt x="3849701" y="289385"/>
                </a:lnTo>
                <a:lnTo>
                  <a:pt x="4063104" y="289385"/>
                </a:lnTo>
                <a:lnTo>
                  <a:pt x="4058049" y="280363"/>
                </a:lnTo>
                <a:lnTo>
                  <a:pt x="4022538" y="250232"/>
                </a:lnTo>
                <a:lnTo>
                  <a:pt x="3970886" y="235001"/>
                </a:lnTo>
                <a:lnTo>
                  <a:pt x="3849701" y="232435"/>
                </a:lnTo>
                <a:lnTo>
                  <a:pt x="3849701" y="116548"/>
                </a:lnTo>
                <a:close/>
              </a:path>
              <a:path w="4206875" h="549275">
                <a:moveTo>
                  <a:pt x="4063104" y="289385"/>
                </a:moveTo>
                <a:lnTo>
                  <a:pt x="3849701" y="289385"/>
                </a:lnTo>
                <a:lnTo>
                  <a:pt x="3919896" y="290048"/>
                </a:lnTo>
                <a:lnTo>
                  <a:pt x="3937569" y="291206"/>
                </a:lnTo>
                <a:lnTo>
                  <a:pt x="3976184" y="304616"/>
                </a:lnTo>
                <a:lnTo>
                  <a:pt x="3994725" y="348322"/>
                </a:lnTo>
                <a:lnTo>
                  <a:pt x="3993525" y="362642"/>
                </a:lnTo>
                <a:lnTo>
                  <a:pt x="3964843" y="401589"/>
                </a:lnTo>
                <a:lnTo>
                  <a:pt x="3919896" y="409908"/>
                </a:lnTo>
                <a:lnTo>
                  <a:pt x="4063107" y="409908"/>
                </a:lnTo>
                <a:lnTo>
                  <a:pt x="4068231" y="401299"/>
                </a:lnTo>
                <a:lnTo>
                  <a:pt x="4075681" y="377128"/>
                </a:lnTo>
                <a:lnTo>
                  <a:pt x="4078164" y="349647"/>
                </a:lnTo>
                <a:lnTo>
                  <a:pt x="4075929" y="323406"/>
                </a:lnTo>
                <a:lnTo>
                  <a:pt x="4069224" y="300312"/>
                </a:lnTo>
                <a:lnTo>
                  <a:pt x="4063104" y="289385"/>
                </a:lnTo>
                <a:close/>
              </a:path>
              <a:path w="4206875" h="549275">
                <a:moveTo>
                  <a:pt x="4206633" y="116548"/>
                </a:moveTo>
                <a:lnTo>
                  <a:pt x="4123857" y="116548"/>
                </a:lnTo>
                <a:lnTo>
                  <a:pt x="4123857" y="470169"/>
                </a:lnTo>
                <a:lnTo>
                  <a:pt x="4206633" y="470169"/>
                </a:lnTo>
                <a:lnTo>
                  <a:pt x="4206633" y="116548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7" name="object 4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73875" y="120641"/>
            <a:ext cx="877131" cy="895994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22529" y="1329989"/>
            <a:ext cx="3503601" cy="945438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9626353" y="4254201"/>
            <a:ext cx="730467" cy="1924168"/>
          </a:xfrm>
          <a:custGeom>
            <a:avLst/>
            <a:gdLst/>
            <a:ahLst/>
            <a:cxnLst/>
            <a:rect l="l" t="t" r="r" b="b"/>
            <a:pathLst>
              <a:path w="1204594" h="3173095">
                <a:moveTo>
                  <a:pt x="1204151" y="0"/>
                </a:moveTo>
                <a:lnTo>
                  <a:pt x="0" y="0"/>
                </a:lnTo>
                <a:lnTo>
                  <a:pt x="0" y="3172678"/>
                </a:lnTo>
                <a:lnTo>
                  <a:pt x="1204151" y="3172678"/>
                </a:lnTo>
                <a:lnTo>
                  <a:pt x="1204151" y="0"/>
                </a:lnTo>
                <a:close/>
              </a:path>
            </a:pathLst>
          </a:custGeom>
          <a:solidFill>
            <a:srgbClr val="15857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0" name="object 50"/>
          <p:cNvSpPr/>
          <p:nvPr/>
        </p:nvSpPr>
        <p:spPr>
          <a:xfrm>
            <a:off x="9649767" y="6337773"/>
            <a:ext cx="634201" cy="207165"/>
          </a:xfrm>
          <a:custGeom>
            <a:avLst/>
            <a:gdLst/>
            <a:ahLst/>
            <a:cxnLst/>
            <a:rect l="l" t="t" r="r" b="b"/>
            <a:pathLst>
              <a:path w="1045844" h="341629">
                <a:moveTo>
                  <a:pt x="214585" y="52684"/>
                </a:moveTo>
                <a:lnTo>
                  <a:pt x="115247" y="52684"/>
                </a:lnTo>
                <a:lnTo>
                  <a:pt x="128153" y="53625"/>
                </a:lnTo>
                <a:lnTo>
                  <a:pt x="139590" y="56447"/>
                </a:lnTo>
                <a:lnTo>
                  <a:pt x="170048" y="84789"/>
                </a:lnTo>
                <a:lnTo>
                  <a:pt x="174047" y="106780"/>
                </a:lnTo>
                <a:lnTo>
                  <a:pt x="173223" y="115953"/>
                </a:lnTo>
                <a:lnTo>
                  <a:pt x="153526" y="152879"/>
                </a:lnTo>
                <a:lnTo>
                  <a:pt x="119481" y="186747"/>
                </a:lnTo>
                <a:lnTo>
                  <a:pt x="0" y="293057"/>
                </a:lnTo>
                <a:lnTo>
                  <a:pt x="0" y="335393"/>
                </a:lnTo>
                <a:lnTo>
                  <a:pt x="233787" y="335393"/>
                </a:lnTo>
                <a:lnTo>
                  <a:pt x="233787" y="283179"/>
                </a:lnTo>
                <a:lnTo>
                  <a:pt x="83730" y="283179"/>
                </a:lnTo>
                <a:lnTo>
                  <a:pt x="156642" y="221086"/>
                </a:lnTo>
                <a:lnTo>
                  <a:pt x="188511" y="190275"/>
                </a:lnTo>
                <a:lnTo>
                  <a:pt x="218352" y="147998"/>
                </a:lnTo>
                <a:lnTo>
                  <a:pt x="228142" y="104428"/>
                </a:lnTo>
                <a:lnTo>
                  <a:pt x="226143" y="82437"/>
                </a:lnTo>
                <a:lnTo>
                  <a:pt x="220146" y="62562"/>
                </a:lnTo>
                <a:lnTo>
                  <a:pt x="214585" y="52684"/>
                </a:lnTo>
                <a:close/>
              </a:path>
              <a:path w="1045844" h="341629">
                <a:moveTo>
                  <a:pt x="115717" y="0"/>
                </a:moveTo>
                <a:lnTo>
                  <a:pt x="63327" y="10583"/>
                </a:lnTo>
                <a:lnTo>
                  <a:pt x="21638" y="41747"/>
                </a:lnTo>
                <a:lnTo>
                  <a:pt x="1881" y="72911"/>
                </a:lnTo>
                <a:lnTo>
                  <a:pt x="47039" y="99253"/>
                </a:lnTo>
                <a:lnTo>
                  <a:pt x="60122" y="78879"/>
                </a:lnTo>
                <a:lnTo>
                  <a:pt x="75851" y="64326"/>
                </a:lnTo>
                <a:lnTo>
                  <a:pt x="94226" y="55595"/>
                </a:lnTo>
                <a:lnTo>
                  <a:pt x="115247" y="52684"/>
                </a:lnTo>
                <a:lnTo>
                  <a:pt x="214585" y="52684"/>
                </a:lnTo>
                <a:lnTo>
                  <a:pt x="210150" y="44805"/>
                </a:lnTo>
                <a:lnTo>
                  <a:pt x="196155" y="29164"/>
                </a:lnTo>
                <a:lnTo>
                  <a:pt x="179133" y="16405"/>
                </a:lnTo>
                <a:lnTo>
                  <a:pt x="160052" y="7291"/>
                </a:lnTo>
                <a:lnTo>
                  <a:pt x="138914" y="1822"/>
                </a:lnTo>
                <a:lnTo>
                  <a:pt x="115717" y="0"/>
                </a:lnTo>
                <a:close/>
              </a:path>
              <a:path w="1045844" h="341629">
                <a:moveTo>
                  <a:pt x="388169" y="0"/>
                </a:moveTo>
                <a:lnTo>
                  <a:pt x="333721" y="11642"/>
                </a:lnTo>
                <a:lnTo>
                  <a:pt x="292679" y="46569"/>
                </a:lnTo>
                <a:lnTo>
                  <a:pt x="267277" y="100900"/>
                </a:lnTo>
                <a:lnTo>
                  <a:pt x="258810" y="170754"/>
                </a:lnTo>
                <a:lnTo>
                  <a:pt x="260927" y="207621"/>
                </a:lnTo>
                <a:lnTo>
                  <a:pt x="277861" y="269714"/>
                </a:lnTo>
                <a:lnTo>
                  <a:pt x="311524" y="315313"/>
                </a:lnTo>
                <a:lnTo>
                  <a:pt x="359269" y="338598"/>
                </a:lnTo>
                <a:lnTo>
                  <a:pt x="388169" y="341508"/>
                </a:lnTo>
                <a:lnTo>
                  <a:pt x="417040" y="338598"/>
                </a:lnTo>
                <a:lnTo>
                  <a:pt x="442500" y="329866"/>
                </a:lnTo>
                <a:lnTo>
                  <a:pt x="464550" y="315313"/>
                </a:lnTo>
                <a:lnTo>
                  <a:pt x="483190" y="294939"/>
                </a:lnTo>
                <a:lnTo>
                  <a:pt x="486857" y="288824"/>
                </a:lnTo>
                <a:lnTo>
                  <a:pt x="388169" y="288824"/>
                </a:lnTo>
                <a:lnTo>
                  <a:pt x="370912" y="286913"/>
                </a:lnTo>
                <a:lnTo>
                  <a:pt x="332192" y="258248"/>
                </a:lnTo>
                <a:lnTo>
                  <a:pt x="317727" y="221086"/>
                </a:lnTo>
                <a:lnTo>
                  <a:pt x="312906" y="170754"/>
                </a:lnTo>
                <a:lnTo>
                  <a:pt x="314111" y="143941"/>
                </a:lnTo>
                <a:lnTo>
                  <a:pt x="323754" y="100194"/>
                </a:lnTo>
                <a:lnTo>
                  <a:pt x="355830" y="60328"/>
                </a:lnTo>
                <a:lnTo>
                  <a:pt x="388169" y="52684"/>
                </a:lnTo>
                <a:lnTo>
                  <a:pt x="486857" y="52684"/>
                </a:lnTo>
                <a:lnTo>
                  <a:pt x="483190" y="46569"/>
                </a:lnTo>
                <a:lnTo>
                  <a:pt x="464550" y="26195"/>
                </a:lnTo>
                <a:lnTo>
                  <a:pt x="442500" y="11642"/>
                </a:lnTo>
                <a:lnTo>
                  <a:pt x="417040" y="2910"/>
                </a:lnTo>
                <a:lnTo>
                  <a:pt x="388169" y="0"/>
                </a:lnTo>
                <a:close/>
              </a:path>
              <a:path w="1045844" h="341629">
                <a:moveTo>
                  <a:pt x="486857" y="52684"/>
                </a:moveTo>
                <a:lnTo>
                  <a:pt x="388169" y="52684"/>
                </a:lnTo>
                <a:lnTo>
                  <a:pt x="405221" y="54595"/>
                </a:lnTo>
                <a:lnTo>
                  <a:pt x="420157" y="60328"/>
                </a:lnTo>
                <a:lnTo>
                  <a:pt x="452320" y="100194"/>
                </a:lnTo>
                <a:lnTo>
                  <a:pt x="462198" y="143941"/>
                </a:lnTo>
                <a:lnTo>
                  <a:pt x="463433" y="170754"/>
                </a:lnTo>
                <a:lnTo>
                  <a:pt x="462198" y="197567"/>
                </a:lnTo>
                <a:lnTo>
                  <a:pt x="452320" y="241314"/>
                </a:lnTo>
                <a:lnTo>
                  <a:pt x="420157" y="281180"/>
                </a:lnTo>
                <a:lnTo>
                  <a:pt x="388169" y="288824"/>
                </a:lnTo>
                <a:lnTo>
                  <a:pt x="486857" y="288824"/>
                </a:lnTo>
                <a:lnTo>
                  <a:pt x="498213" y="269890"/>
                </a:lnTo>
                <a:lnTo>
                  <a:pt x="508944" y="240843"/>
                </a:lnTo>
                <a:lnTo>
                  <a:pt x="515383" y="207798"/>
                </a:lnTo>
                <a:lnTo>
                  <a:pt x="517529" y="170754"/>
                </a:lnTo>
                <a:lnTo>
                  <a:pt x="515383" y="133710"/>
                </a:lnTo>
                <a:lnTo>
                  <a:pt x="508944" y="100665"/>
                </a:lnTo>
                <a:lnTo>
                  <a:pt x="498213" y="71618"/>
                </a:lnTo>
                <a:lnTo>
                  <a:pt x="486857" y="52684"/>
                </a:lnTo>
                <a:close/>
              </a:path>
              <a:path w="1045844" h="341629">
                <a:moveTo>
                  <a:pt x="755726" y="52684"/>
                </a:moveTo>
                <a:lnTo>
                  <a:pt x="656388" y="52684"/>
                </a:lnTo>
                <a:lnTo>
                  <a:pt x="669295" y="53625"/>
                </a:lnTo>
                <a:lnTo>
                  <a:pt x="680731" y="56447"/>
                </a:lnTo>
                <a:lnTo>
                  <a:pt x="711189" y="84789"/>
                </a:lnTo>
                <a:lnTo>
                  <a:pt x="715188" y="106780"/>
                </a:lnTo>
                <a:lnTo>
                  <a:pt x="714365" y="115953"/>
                </a:lnTo>
                <a:lnTo>
                  <a:pt x="694667" y="152879"/>
                </a:lnTo>
                <a:lnTo>
                  <a:pt x="660622" y="186747"/>
                </a:lnTo>
                <a:lnTo>
                  <a:pt x="541141" y="293057"/>
                </a:lnTo>
                <a:lnTo>
                  <a:pt x="541141" y="335393"/>
                </a:lnTo>
                <a:lnTo>
                  <a:pt x="774928" y="335393"/>
                </a:lnTo>
                <a:lnTo>
                  <a:pt x="774928" y="283179"/>
                </a:lnTo>
                <a:lnTo>
                  <a:pt x="624871" y="283179"/>
                </a:lnTo>
                <a:lnTo>
                  <a:pt x="697783" y="221086"/>
                </a:lnTo>
                <a:lnTo>
                  <a:pt x="729652" y="190275"/>
                </a:lnTo>
                <a:lnTo>
                  <a:pt x="759493" y="147998"/>
                </a:lnTo>
                <a:lnTo>
                  <a:pt x="769283" y="104428"/>
                </a:lnTo>
                <a:lnTo>
                  <a:pt x="767284" y="82437"/>
                </a:lnTo>
                <a:lnTo>
                  <a:pt x="761287" y="62562"/>
                </a:lnTo>
                <a:lnTo>
                  <a:pt x="755726" y="52684"/>
                </a:lnTo>
                <a:close/>
              </a:path>
              <a:path w="1045844" h="341629">
                <a:moveTo>
                  <a:pt x="656858" y="0"/>
                </a:moveTo>
                <a:lnTo>
                  <a:pt x="604468" y="10583"/>
                </a:lnTo>
                <a:lnTo>
                  <a:pt x="562779" y="41747"/>
                </a:lnTo>
                <a:lnTo>
                  <a:pt x="543022" y="72911"/>
                </a:lnTo>
                <a:lnTo>
                  <a:pt x="588180" y="99253"/>
                </a:lnTo>
                <a:lnTo>
                  <a:pt x="601263" y="78879"/>
                </a:lnTo>
                <a:lnTo>
                  <a:pt x="616992" y="64326"/>
                </a:lnTo>
                <a:lnTo>
                  <a:pt x="635367" y="55595"/>
                </a:lnTo>
                <a:lnTo>
                  <a:pt x="656388" y="52684"/>
                </a:lnTo>
                <a:lnTo>
                  <a:pt x="755726" y="52684"/>
                </a:lnTo>
                <a:lnTo>
                  <a:pt x="751291" y="44805"/>
                </a:lnTo>
                <a:lnTo>
                  <a:pt x="737296" y="29164"/>
                </a:lnTo>
                <a:lnTo>
                  <a:pt x="720274" y="16405"/>
                </a:lnTo>
                <a:lnTo>
                  <a:pt x="701193" y="7291"/>
                </a:lnTo>
                <a:lnTo>
                  <a:pt x="680055" y="1822"/>
                </a:lnTo>
                <a:lnTo>
                  <a:pt x="656858" y="0"/>
                </a:lnTo>
                <a:close/>
              </a:path>
              <a:path w="1045844" h="341629">
                <a:moveTo>
                  <a:pt x="1026297" y="52684"/>
                </a:moveTo>
                <a:lnTo>
                  <a:pt x="926959" y="52684"/>
                </a:lnTo>
                <a:lnTo>
                  <a:pt x="939865" y="53625"/>
                </a:lnTo>
                <a:lnTo>
                  <a:pt x="951302" y="56447"/>
                </a:lnTo>
                <a:lnTo>
                  <a:pt x="981760" y="84789"/>
                </a:lnTo>
                <a:lnTo>
                  <a:pt x="985758" y="106780"/>
                </a:lnTo>
                <a:lnTo>
                  <a:pt x="984935" y="115953"/>
                </a:lnTo>
                <a:lnTo>
                  <a:pt x="965237" y="152879"/>
                </a:lnTo>
                <a:lnTo>
                  <a:pt x="931192" y="186747"/>
                </a:lnTo>
                <a:lnTo>
                  <a:pt x="811711" y="293057"/>
                </a:lnTo>
                <a:lnTo>
                  <a:pt x="811711" y="335393"/>
                </a:lnTo>
                <a:lnTo>
                  <a:pt x="1045499" y="335393"/>
                </a:lnTo>
                <a:lnTo>
                  <a:pt x="1045499" y="283179"/>
                </a:lnTo>
                <a:lnTo>
                  <a:pt x="895442" y="283179"/>
                </a:lnTo>
                <a:lnTo>
                  <a:pt x="968354" y="221086"/>
                </a:lnTo>
                <a:lnTo>
                  <a:pt x="1000223" y="190275"/>
                </a:lnTo>
                <a:lnTo>
                  <a:pt x="1030064" y="147998"/>
                </a:lnTo>
                <a:lnTo>
                  <a:pt x="1039854" y="104428"/>
                </a:lnTo>
                <a:lnTo>
                  <a:pt x="1037855" y="82437"/>
                </a:lnTo>
                <a:lnTo>
                  <a:pt x="1031857" y="62562"/>
                </a:lnTo>
                <a:lnTo>
                  <a:pt x="1026297" y="52684"/>
                </a:lnTo>
                <a:close/>
              </a:path>
              <a:path w="1045844" h="341629">
                <a:moveTo>
                  <a:pt x="927429" y="0"/>
                </a:moveTo>
                <a:lnTo>
                  <a:pt x="875038" y="10583"/>
                </a:lnTo>
                <a:lnTo>
                  <a:pt x="833349" y="41747"/>
                </a:lnTo>
                <a:lnTo>
                  <a:pt x="813593" y="72911"/>
                </a:lnTo>
                <a:lnTo>
                  <a:pt x="858751" y="99253"/>
                </a:lnTo>
                <a:lnTo>
                  <a:pt x="871834" y="78879"/>
                </a:lnTo>
                <a:lnTo>
                  <a:pt x="887563" y="64326"/>
                </a:lnTo>
                <a:lnTo>
                  <a:pt x="905938" y="55595"/>
                </a:lnTo>
                <a:lnTo>
                  <a:pt x="926959" y="52684"/>
                </a:lnTo>
                <a:lnTo>
                  <a:pt x="1026297" y="52684"/>
                </a:lnTo>
                <a:lnTo>
                  <a:pt x="1021861" y="44805"/>
                </a:lnTo>
                <a:lnTo>
                  <a:pt x="1007867" y="29164"/>
                </a:lnTo>
                <a:lnTo>
                  <a:pt x="990844" y="16405"/>
                </a:lnTo>
                <a:lnTo>
                  <a:pt x="971764" y="7291"/>
                </a:lnTo>
                <a:lnTo>
                  <a:pt x="950625" y="1822"/>
                </a:lnTo>
                <a:lnTo>
                  <a:pt x="927429" y="0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1" name="object 51"/>
          <p:cNvSpPr/>
          <p:nvPr/>
        </p:nvSpPr>
        <p:spPr>
          <a:xfrm>
            <a:off x="9646784" y="3807479"/>
            <a:ext cx="689266" cy="367737"/>
          </a:xfrm>
          <a:custGeom>
            <a:avLst/>
            <a:gdLst/>
            <a:ahLst/>
            <a:cxnLst/>
            <a:rect l="l" t="t" r="r" b="b"/>
            <a:pathLst>
              <a:path w="1136650" h="606425">
                <a:moveTo>
                  <a:pt x="619002" y="162130"/>
                </a:moveTo>
                <a:lnTo>
                  <a:pt x="598736" y="162130"/>
                </a:lnTo>
                <a:lnTo>
                  <a:pt x="598736" y="202662"/>
                </a:lnTo>
                <a:lnTo>
                  <a:pt x="619002" y="202662"/>
                </a:lnTo>
                <a:lnTo>
                  <a:pt x="619002" y="162130"/>
                </a:lnTo>
                <a:close/>
              </a:path>
              <a:path w="1136650" h="606425">
                <a:moveTo>
                  <a:pt x="588893" y="0"/>
                </a:moveTo>
                <a:lnTo>
                  <a:pt x="566889" y="0"/>
                </a:lnTo>
                <a:lnTo>
                  <a:pt x="491615" y="143021"/>
                </a:lnTo>
                <a:lnTo>
                  <a:pt x="491615" y="162130"/>
                </a:lnTo>
                <a:lnTo>
                  <a:pt x="645059" y="162130"/>
                </a:lnTo>
                <a:lnTo>
                  <a:pt x="645059" y="143021"/>
                </a:lnTo>
                <a:lnTo>
                  <a:pt x="513618" y="143021"/>
                </a:lnTo>
                <a:lnTo>
                  <a:pt x="588893" y="0"/>
                </a:lnTo>
                <a:close/>
              </a:path>
              <a:path w="1136650" h="606425">
                <a:moveTo>
                  <a:pt x="619002" y="86855"/>
                </a:moveTo>
                <a:lnTo>
                  <a:pt x="598736" y="86855"/>
                </a:lnTo>
                <a:lnTo>
                  <a:pt x="598736" y="143021"/>
                </a:lnTo>
                <a:lnTo>
                  <a:pt x="619002" y="143021"/>
                </a:lnTo>
                <a:lnTo>
                  <a:pt x="619002" y="86855"/>
                </a:lnTo>
                <a:close/>
              </a:path>
              <a:path w="1136650" h="606425">
                <a:moveTo>
                  <a:pt x="121597" y="403442"/>
                </a:moveTo>
                <a:lnTo>
                  <a:pt x="0" y="403442"/>
                </a:lnTo>
                <a:lnTo>
                  <a:pt x="0" y="548201"/>
                </a:lnTo>
                <a:lnTo>
                  <a:pt x="19108" y="548201"/>
                </a:lnTo>
                <a:lnTo>
                  <a:pt x="19108" y="421971"/>
                </a:lnTo>
                <a:lnTo>
                  <a:pt x="121597" y="421971"/>
                </a:lnTo>
                <a:lnTo>
                  <a:pt x="121597" y="403442"/>
                </a:lnTo>
                <a:close/>
              </a:path>
              <a:path w="1136650" h="606425">
                <a:moveTo>
                  <a:pt x="121597" y="421971"/>
                </a:moveTo>
                <a:lnTo>
                  <a:pt x="102489" y="421971"/>
                </a:lnTo>
                <a:lnTo>
                  <a:pt x="102489" y="548201"/>
                </a:lnTo>
                <a:lnTo>
                  <a:pt x="121597" y="548201"/>
                </a:lnTo>
                <a:lnTo>
                  <a:pt x="121597" y="421971"/>
                </a:lnTo>
                <a:close/>
              </a:path>
              <a:path w="1136650" h="606425">
                <a:moveTo>
                  <a:pt x="181113" y="403442"/>
                </a:moveTo>
                <a:lnTo>
                  <a:pt x="162005" y="403442"/>
                </a:lnTo>
                <a:lnTo>
                  <a:pt x="162005" y="606105"/>
                </a:lnTo>
                <a:lnTo>
                  <a:pt x="181113" y="606105"/>
                </a:lnTo>
                <a:lnTo>
                  <a:pt x="181113" y="519828"/>
                </a:lnTo>
                <a:lnTo>
                  <a:pt x="201463" y="519828"/>
                </a:lnTo>
                <a:lnTo>
                  <a:pt x="181113" y="475822"/>
                </a:lnTo>
                <a:lnTo>
                  <a:pt x="182145" y="464277"/>
                </a:lnTo>
                <a:lnTo>
                  <a:pt x="185239" y="453674"/>
                </a:lnTo>
                <a:lnTo>
                  <a:pt x="190396" y="444011"/>
                </a:lnTo>
                <a:lnTo>
                  <a:pt x="197616" y="435289"/>
                </a:lnTo>
                <a:lnTo>
                  <a:pt x="201740" y="431815"/>
                </a:lnTo>
                <a:lnTo>
                  <a:pt x="181113" y="431815"/>
                </a:lnTo>
                <a:lnTo>
                  <a:pt x="181113" y="403442"/>
                </a:lnTo>
                <a:close/>
              </a:path>
              <a:path w="1136650" h="606425">
                <a:moveTo>
                  <a:pt x="201463" y="519828"/>
                </a:moveTo>
                <a:lnTo>
                  <a:pt x="181113" y="519828"/>
                </a:lnTo>
                <a:lnTo>
                  <a:pt x="192260" y="533762"/>
                </a:lnTo>
                <a:lnTo>
                  <a:pt x="205722" y="543714"/>
                </a:lnTo>
                <a:lnTo>
                  <a:pt x="221501" y="549685"/>
                </a:lnTo>
                <a:lnTo>
                  <a:pt x="239596" y="551675"/>
                </a:lnTo>
                <a:lnTo>
                  <a:pt x="254506" y="550300"/>
                </a:lnTo>
                <a:lnTo>
                  <a:pt x="268258" y="546175"/>
                </a:lnTo>
                <a:lnTo>
                  <a:pt x="280852" y="539299"/>
                </a:lnTo>
                <a:lnTo>
                  <a:pt x="288161" y="533146"/>
                </a:lnTo>
                <a:lnTo>
                  <a:pt x="238148" y="533146"/>
                </a:lnTo>
                <a:lnTo>
                  <a:pt x="226604" y="532115"/>
                </a:lnTo>
                <a:lnTo>
                  <a:pt x="216000" y="529021"/>
                </a:lnTo>
                <a:lnTo>
                  <a:pt x="206338" y="523864"/>
                </a:lnTo>
                <a:lnTo>
                  <a:pt x="201463" y="519828"/>
                </a:lnTo>
                <a:close/>
              </a:path>
              <a:path w="1136650" h="606425">
                <a:moveTo>
                  <a:pt x="288161" y="418497"/>
                </a:moveTo>
                <a:lnTo>
                  <a:pt x="238148" y="418497"/>
                </a:lnTo>
                <a:lnTo>
                  <a:pt x="249693" y="419547"/>
                </a:lnTo>
                <a:lnTo>
                  <a:pt x="260296" y="422695"/>
                </a:lnTo>
                <a:lnTo>
                  <a:pt x="291058" y="453674"/>
                </a:lnTo>
                <a:lnTo>
                  <a:pt x="295183" y="475822"/>
                </a:lnTo>
                <a:lnTo>
                  <a:pt x="294152" y="487276"/>
                </a:lnTo>
                <a:lnTo>
                  <a:pt x="269959" y="523864"/>
                </a:lnTo>
                <a:lnTo>
                  <a:pt x="238148" y="533146"/>
                </a:lnTo>
                <a:lnTo>
                  <a:pt x="288161" y="533146"/>
                </a:lnTo>
                <a:lnTo>
                  <a:pt x="312916" y="491130"/>
                </a:lnTo>
                <a:lnTo>
                  <a:pt x="314292" y="475822"/>
                </a:lnTo>
                <a:lnTo>
                  <a:pt x="312916" y="460514"/>
                </a:lnTo>
                <a:lnTo>
                  <a:pt x="308791" y="446436"/>
                </a:lnTo>
                <a:lnTo>
                  <a:pt x="301915" y="433588"/>
                </a:lnTo>
                <a:lnTo>
                  <a:pt x="292288" y="421971"/>
                </a:lnTo>
                <a:lnTo>
                  <a:pt x="288161" y="418497"/>
                </a:lnTo>
                <a:close/>
              </a:path>
              <a:path w="1136650" h="606425">
                <a:moveTo>
                  <a:pt x="239596" y="399968"/>
                </a:moveTo>
                <a:lnTo>
                  <a:pt x="221501" y="401959"/>
                </a:lnTo>
                <a:lnTo>
                  <a:pt x="205722" y="407930"/>
                </a:lnTo>
                <a:lnTo>
                  <a:pt x="192260" y="417882"/>
                </a:lnTo>
                <a:lnTo>
                  <a:pt x="181113" y="431815"/>
                </a:lnTo>
                <a:lnTo>
                  <a:pt x="201740" y="431815"/>
                </a:lnTo>
                <a:lnTo>
                  <a:pt x="206338" y="427943"/>
                </a:lnTo>
                <a:lnTo>
                  <a:pt x="216000" y="422695"/>
                </a:lnTo>
                <a:lnTo>
                  <a:pt x="226604" y="419547"/>
                </a:lnTo>
                <a:lnTo>
                  <a:pt x="238148" y="418497"/>
                </a:lnTo>
                <a:lnTo>
                  <a:pt x="288161" y="418497"/>
                </a:lnTo>
                <a:lnTo>
                  <a:pt x="280852" y="412345"/>
                </a:lnTo>
                <a:lnTo>
                  <a:pt x="268258" y="405469"/>
                </a:lnTo>
                <a:lnTo>
                  <a:pt x="254506" y="401343"/>
                </a:lnTo>
                <a:lnTo>
                  <a:pt x="239596" y="399968"/>
                </a:lnTo>
                <a:close/>
              </a:path>
              <a:path w="1136650" h="606425">
                <a:moveTo>
                  <a:pt x="365172" y="403442"/>
                </a:moveTo>
                <a:lnTo>
                  <a:pt x="346064" y="403442"/>
                </a:lnTo>
                <a:lnTo>
                  <a:pt x="346064" y="548201"/>
                </a:lnTo>
                <a:lnTo>
                  <a:pt x="362277" y="548201"/>
                </a:lnTo>
                <a:lnTo>
                  <a:pt x="388048" y="514907"/>
                </a:lnTo>
                <a:lnTo>
                  <a:pt x="365172" y="514907"/>
                </a:lnTo>
                <a:lnTo>
                  <a:pt x="365172" y="403442"/>
                </a:lnTo>
                <a:close/>
              </a:path>
              <a:path w="1136650" h="606425">
                <a:moveTo>
                  <a:pt x="467661" y="436737"/>
                </a:moveTo>
                <a:lnTo>
                  <a:pt x="448553" y="436737"/>
                </a:lnTo>
                <a:lnTo>
                  <a:pt x="448553" y="548201"/>
                </a:lnTo>
                <a:lnTo>
                  <a:pt x="467661" y="548201"/>
                </a:lnTo>
                <a:lnTo>
                  <a:pt x="467661" y="436737"/>
                </a:lnTo>
                <a:close/>
              </a:path>
              <a:path w="1136650" h="606425">
                <a:moveTo>
                  <a:pt x="467661" y="403442"/>
                </a:moveTo>
                <a:lnTo>
                  <a:pt x="451448" y="403442"/>
                </a:lnTo>
                <a:lnTo>
                  <a:pt x="365172" y="514907"/>
                </a:lnTo>
                <a:lnTo>
                  <a:pt x="388048" y="514907"/>
                </a:lnTo>
                <a:lnTo>
                  <a:pt x="448553" y="436737"/>
                </a:lnTo>
                <a:lnTo>
                  <a:pt x="467661" y="436737"/>
                </a:lnTo>
                <a:lnTo>
                  <a:pt x="467661" y="403442"/>
                </a:lnTo>
                <a:close/>
              </a:path>
              <a:path w="1136650" h="606425">
                <a:moveTo>
                  <a:pt x="512702" y="507379"/>
                </a:moveTo>
                <a:lnTo>
                  <a:pt x="496489" y="516933"/>
                </a:lnTo>
                <a:lnTo>
                  <a:pt x="505066" y="532133"/>
                </a:lnTo>
                <a:lnTo>
                  <a:pt x="517479" y="542990"/>
                </a:lnTo>
                <a:lnTo>
                  <a:pt x="533728" y="549504"/>
                </a:lnTo>
                <a:lnTo>
                  <a:pt x="553813" y="551675"/>
                </a:lnTo>
                <a:lnTo>
                  <a:pt x="566190" y="550897"/>
                </a:lnTo>
                <a:lnTo>
                  <a:pt x="576975" y="548563"/>
                </a:lnTo>
                <a:lnTo>
                  <a:pt x="586167" y="544673"/>
                </a:lnTo>
                <a:lnTo>
                  <a:pt x="593767" y="539226"/>
                </a:lnTo>
                <a:lnTo>
                  <a:pt x="599496" y="533146"/>
                </a:lnTo>
                <a:lnTo>
                  <a:pt x="553813" y="533146"/>
                </a:lnTo>
                <a:lnTo>
                  <a:pt x="539301" y="531536"/>
                </a:lnTo>
                <a:lnTo>
                  <a:pt x="527612" y="526705"/>
                </a:lnTo>
                <a:lnTo>
                  <a:pt x="518745" y="518652"/>
                </a:lnTo>
                <a:lnTo>
                  <a:pt x="512702" y="507379"/>
                </a:lnTo>
                <a:close/>
              </a:path>
              <a:path w="1136650" h="606425">
                <a:moveTo>
                  <a:pt x="593406" y="418497"/>
                </a:moveTo>
                <a:lnTo>
                  <a:pt x="560183" y="418497"/>
                </a:lnTo>
                <a:lnTo>
                  <a:pt x="567614" y="420813"/>
                </a:lnTo>
                <a:lnTo>
                  <a:pt x="573211" y="425446"/>
                </a:lnTo>
                <a:lnTo>
                  <a:pt x="579001" y="429885"/>
                </a:lnTo>
                <a:lnTo>
                  <a:pt x="581897" y="435579"/>
                </a:lnTo>
                <a:lnTo>
                  <a:pt x="581897" y="449862"/>
                </a:lnTo>
                <a:lnTo>
                  <a:pt x="579484" y="455652"/>
                </a:lnTo>
                <a:lnTo>
                  <a:pt x="570026" y="463952"/>
                </a:lnTo>
                <a:lnTo>
                  <a:pt x="563560" y="465978"/>
                </a:lnTo>
                <a:lnTo>
                  <a:pt x="539916" y="465978"/>
                </a:lnTo>
                <a:lnTo>
                  <a:pt x="539916" y="484507"/>
                </a:lnTo>
                <a:lnTo>
                  <a:pt x="569544" y="484507"/>
                </a:lnTo>
                <a:lnTo>
                  <a:pt x="576299" y="486630"/>
                </a:lnTo>
                <a:lnTo>
                  <a:pt x="581318" y="490877"/>
                </a:lnTo>
                <a:lnTo>
                  <a:pt x="586336" y="494930"/>
                </a:lnTo>
                <a:lnTo>
                  <a:pt x="588845" y="500431"/>
                </a:lnTo>
                <a:lnTo>
                  <a:pt x="588845" y="515100"/>
                </a:lnTo>
                <a:lnTo>
                  <a:pt x="553813" y="533146"/>
                </a:lnTo>
                <a:lnTo>
                  <a:pt x="599496" y="533146"/>
                </a:lnTo>
                <a:lnTo>
                  <a:pt x="599973" y="532640"/>
                </a:lnTo>
                <a:lnTo>
                  <a:pt x="604407" y="525329"/>
                </a:lnTo>
                <a:lnTo>
                  <a:pt x="607067" y="517295"/>
                </a:lnTo>
                <a:lnTo>
                  <a:pt x="607953" y="508537"/>
                </a:lnTo>
                <a:lnTo>
                  <a:pt x="606379" y="496920"/>
                </a:lnTo>
                <a:lnTo>
                  <a:pt x="601656" y="487258"/>
                </a:lnTo>
                <a:lnTo>
                  <a:pt x="593785" y="479549"/>
                </a:lnTo>
                <a:lnTo>
                  <a:pt x="582765" y="473795"/>
                </a:lnTo>
                <a:lnTo>
                  <a:pt x="590745" y="467969"/>
                </a:lnTo>
                <a:lnTo>
                  <a:pt x="596445" y="460622"/>
                </a:lnTo>
                <a:lnTo>
                  <a:pt x="599865" y="451756"/>
                </a:lnTo>
                <a:lnTo>
                  <a:pt x="601005" y="441369"/>
                </a:lnTo>
                <a:lnTo>
                  <a:pt x="600154" y="433027"/>
                </a:lnTo>
                <a:lnTo>
                  <a:pt x="597603" y="425373"/>
                </a:lnTo>
                <a:lnTo>
                  <a:pt x="593406" y="418497"/>
                </a:lnTo>
                <a:close/>
              </a:path>
              <a:path w="1136650" h="606425">
                <a:moveTo>
                  <a:pt x="550918" y="399968"/>
                </a:moveTo>
                <a:lnTo>
                  <a:pt x="533547" y="401904"/>
                </a:lnTo>
                <a:lnTo>
                  <a:pt x="519071" y="407713"/>
                </a:lnTo>
                <a:lnTo>
                  <a:pt x="507490" y="417393"/>
                </a:lnTo>
                <a:lnTo>
                  <a:pt x="498805" y="430947"/>
                </a:lnTo>
                <a:lnTo>
                  <a:pt x="514728" y="440211"/>
                </a:lnTo>
                <a:lnTo>
                  <a:pt x="520464" y="430711"/>
                </a:lnTo>
                <a:lnTo>
                  <a:pt x="528408" y="423926"/>
                </a:lnTo>
                <a:lnTo>
                  <a:pt x="538559" y="419854"/>
                </a:lnTo>
                <a:lnTo>
                  <a:pt x="550918" y="418497"/>
                </a:lnTo>
                <a:lnTo>
                  <a:pt x="593406" y="418497"/>
                </a:lnTo>
                <a:lnTo>
                  <a:pt x="587397" y="412128"/>
                </a:lnTo>
                <a:lnTo>
                  <a:pt x="580123" y="406808"/>
                </a:lnTo>
                <a:lnTo>
                  <a:pt x="571619" y="403008"/>
                </a:lnTo>
                <a:lnTo>
                  <a:pt x="561884" y="400728"/>
                </a:lnTo>
                <a:lnTo>
                  <a:pt x="550918" y="399968"/>
                </a:lnTo>
                <a:close/>
              </a:path>
              <a:path w="1136650" h="606425">
                <a:moveTo>
                  <a:pt x="678300" y="355672"/>
                </a:moveTo>
                <a:lnTo>
                  <a:pt x="670966" y="355672"/>
                </a:lnTo>
                <a:lnTo>
                  <a:pt x="667877" y="356926"/>
                </a:lnTo>
                <a:lnTo>
                  <a:pt x="662859" y="361945"/>
                </a:lnTo>
                <a:lnTo>
                  <a:pt x="661605" y="365033"/>
                </a:lnTo>
                <a:lnTo>
                  <a:pt x="661605" y="372367"/>
                </a:lnTo>
                <a:lnTo>
                  <a:pt x="662859" y="375456"/>
                </a:lnTo>
                <a:lnTo>
                  <a:pt x="667877" y="380474"/>
                </a:lnTo>
                <a:lnTo>
                  <a:pt x="670966" y="381728"/>
                </a:lnTo>
                <a:lnTo>
                  <a:pt x="678300" y="381728"/>
                </a:lnTo>
                <a:lnTo>
                  <a:pt x="681388" y="380474"/>
                </a:lnTo>
                <a:lnTo>
                  <a:pt x="686407" y="375456"/>
                </a:lnTo>
                <a:lnTo>
                  <a:pt x="687661" y="372367"/>
                </a:lnTo>
                <a:lnTo>
                  <a:pt x="687661" y="365033"/>
                </a:lnTo>
                <a:lnTo>
                  <a:pt x="686407" y="361945"/>
                </a:lnTo>
                <a:lnTo>
                  <a:pt x="681388" y="356926"/>
                </a:lnTo>
                <a:lnTo>
                  <a:pt x="678300" y="355672"/>
                </a:lnTo>
                <a:close/>
              </a:path>
              <a:path w="1136650" h="606425">
                <a:moveTo>
                  <a:pt x="733308" y="355672"/>
                </a:moveTo>
                <a:lnTo>
                  <a:pt x="725974" y="355672"/>
                </a:lnTo>
                <a:lnTo>
                  <a:pt x="722886" y="356926"/>
                </a:lnTo>
                <a:lnTo>
                  <a:pt x="717867" y="361945"/>
                </a:lnTo>
                <a:lnTo>
                  <a:pt x="716613" y="365033"/>
                </a:lnTo>
                <a:lnTo>
                  <a:pt x="716613" y="372367"/>
                </a:lnTo>
                <a:lnTo>
                  <a:pt x="717867" y="375456"/>
                </a:lnTo>
                <a:lnTo>
                  <a:pt x="722886" y="380474"/>
                </a:lnTo>
                <a:lnTo>
                  <a:pt x="725974" y="381728"/>
                </a:lnTo>
                <a:lnTo>
                  <a:pt x="733308" y="381728"/>
                </a:lnTo>
                <a:lnTo>
                  <a:pt x="736397" y="380474"/>
                </a:lnTo>
                <a:lnTo>
                  <a:pt x="741415" y="375456"/>
                </a:lnTo>
                <a:lnTo>
                  <a:pt x="742670" y="372367"/>
                </a:lnTo>
                <a:lnTo>
                  <a:pt x="742670" y="365033"/>
                </a:lnTo>
                <a:lnTo>
                  <a:pt x="741415" y="361945"/>
                </a:lnTo>
                <a:lnTo>
                  <a:pt x="736397" y="356926"/>
                </a:lnTo>
                <a:lnTo>
                  <a:pt x="733308" y="355672"/>
                </a:lnTo>
                <a:close/>
              </a:path>
              <a:path w="1136650" h="606425">
                <a:moveTo>
                  <a:pt x="703874" y="399968"/>
                </a:moveTo>
                <a:lnTo>
                  <a:pt x="660772" y="412182"/>
                </a:lnTo>
                <a:lnTo>
                  <a:pt x="633594" y="445929"/>
                </a:lnTo>
                <a:lnTo>
                  <a:pt x="628310" y="475822"/>
                </a:lnTo>
                <a:lnTo>
                  <a:pt x="629649" y="491601"/>
                </a:lnTo>
                <a:lnTo>
                  <a:pt x="649734" y="530251"/>
                </a:lnTo>
                <a:lnTo>
                  <a:pt x="689036" y="550336"/>
                </a:lnTo>
                <a:lnTo>
                  <a:pt x="705322" y="551675"/>
                </a:lnTo>
                <a:lnTo>
                  <a:pt x="715473" y="551133"/>
                </a:lnTo>
                <a:lnTo>
                  <a:pt x="756675" y="533146"/>
                </a:lnTo>
                <a:lnTo>
                  <a:pt x="705611" y="533146"/>
                </a:lnTo>
                <a:lnTo>
                  <a:pt x="694374" y="532332"/>
                </a:lnTo>
                <a:lnTo>
                  <a:pt x="659506" y="513061"/>
                </a:lnTo>
                <a:lnTo>
                  <a:pt x="647997" y="485376"/>
                </a:lnTo>
                <a:lnTo>
                  <a:pt x="775096" y="485376"/>
                </a:lnTo>
                <a:lnTo>
                  <a:pt x="775482" y="480358"/>
                </a:lnTo>
                <a:lnTo>
                  <a:pt x="775675" y="477366"/>
                </a:lnTo>
                <a:lnTo>
                  <a:pt x="775626" y="475822"/>
                </a:lnTo>
                <a:lnTo>
                  <a:pt x="774877" y="466847"/>
                </a:lnTo>
                <a:lnTo>
                  <a:pt x="647997" y="466847"/>
                </a:lnTo>
                <a:lnTo>
                  <a:pt x="650205" y="456515"/>
                </a:lnTo>
                <a:lnTo>
                  <a:pt x="674072" y="425988"/>
                </a:lnTo>
                <a:lnTo>
                  <a:pt x="703874" y="418497"/>
                </a:lnTo>
                <a:lnTo>
                  <a:pt x="751135" y="418497"/>
                </a:lnTo>
                <a:lnTo>
                  <a:pt x="745185" y="412834"/>
                </a:lnTo>
                <a:lnTo>
                  <a:pt x="733043" y="405686"/>
                </a:lnTo>
                <a:lnTo>
                  <a:pt x="719273" y="401398"/>
                </a:lnTo>
                <a:lnTo>
                  <a:pt x="703874" y="399968"/>
                </a:lnTo>
                <a:close/>
              </a:path>
              <a:path w="1136650" h="606425">
                <a:moveTo>
                  <a:pt x="752224" y="508537"/>
                </a:moveTo>
                <a:lnTo>
                  <a:pt x="744208" y="519304"/>
                </a:lnTo>
                <a:lnTo>
                  <a:pt x="733767" y="526994"/>
                </a:lnTo>
                <a:lnTo>
                  <a:pt x="720901" y="531608"/>
                </a:lnTo>
                <a:lnTo>
                  <a:pt x="705611" y="533146"/>
                </a:lnTo>
                <a:lnTo>
                  <a:pt x="756675" y="533146"/>
                </a:lnTo>
                <a:lnTo>
                  <a:pt x="757669" y="532332"/>
                </a:lnTo>
                <a:lnTo>
                  <a:pt x="763786" y="525782"/>
                </a:lnTo>
                <a:lnTo>
                  <a:pt x="769016" y="518381"/>
                </a:lnTo>
                <a:lnTo>
                  <a:pt x="752224" y="508537"/>
                </a:lnTo>
                <a:close/>
              </a:path>
              <a:path w="1136650" h="606425">
                <a:moveTo>
                  <a:pt x="751135" y="418497"/>
                </a:moveTo>
                <a:lnTo>
                  <a:pt x="703874" y="418497"/>
                </a:lnTo>
                <a:lnTo>
                  <a:pt x="713302" y="419293"/>
                </a:lnTo>
                <a:lnTo>
                  <a:pt x="722186" y="421682"/>
                </a:lnTo>
                <a:lnTo>
                  <a:pt x="753689" y="455936"/>
                </a:lnTo>
                <a:lnTo>
                  <a:pt x="755987" y="466847"/>
                </a:lnTo>
                <a:lnTo>
                  <a:pt x="774877" y="466847"/>
                </a:lnTo>
                <a:lnTo>
                  <a:pt x="774426" y="461436"/>
                </a:lnTo>
                <a:lnTo>
                  <a:pt x="770680" y="447521"/>
                </a:lnTo>
                <a:lnTo>
                  <a:pt x="764438" y="434656"/>
                </a:lnTo>
                <a:lnTo>
                  <a:pt x="755698" y="422840"/>
                </a:lnTo>
                <a:lnTo>
                  <a:pt x="751135" y="418497"/>
                </a:lnTo>
                <a:close/>
              </a:path>
              <a:path w="1136650" h="606425">
                <a:moveTo>
                  <a:pt x="825178" y="403442"/>
                </a:moveTo>
                <a:lnTo>
                  <a:pt x="806069" y="403442"/>
                </a:lnTo>
                <a:lnTo>
                  <a:pt x="806069" y="606105"/>
                </a:lnTo>
                <a:lnTo>
                  <a:pt x="825178" y="606105"/>
                </a:lnTo>
                <a:lnTo>
                  <a:pt x="825178" y="519828"/>
                </a:lnTo>
                <a:lnTo>
                  <a:pt x="845527" y="519828"/>
                </a:lnTo>
                <a:lnTo>
                  <a:pt x="825178" y="475822"/>
                </a:lnTo>
                <a:lnTo>
                  <a:pt x="826209" y="464277"/>
                </a:lnTo>
                <a:lnTo>
                  <a:pt x="829303" y="453674"/>
                </a:lnTo>
                <a:lnTo>
                  <a:pt x="834460" y="444011"/>
                </a:lnTo>
                <a:lnTo>
                  <a:pt x="841680" y="435289"/>
                </a:lnTo>
                <a:lnTo>
                  <a:pt x="845805" y="431815"/>
                </a:lnTo>
                <a:lnTo>
                  <a:pt x="825178" y="431815"/>
                </a:lnTo>
                <a:lnTo>
                  <a:pt x="825178" y="403442"/>
                </a:lnTo>
                <a:close/>
              </a:path>
              <a:path w="1136650" h="606425">
                <a:moveTo>
                  <a:pt x="845527" y="519828"/>
                </a:moveTo>
                <a:lnTo>
                  <a:pt x="825178" y="519828"/>
                </a:lnTo>
                <a:lnTo>
                  <a:pt x="836324" y="533762"/>
                </a:lnTo>
                <a:lnTo>
                  <a:pt x="849787" y="543714"/>
                </a:lnTo>
                <a:lnTo>
                  <a:pt x="865565" y="549685"/>
                </a:lnTo>
                <a:lnTo>
                  <a:pt x="883660" y="551675"/>
                </a:lnTo>
                <a:lnTo>
                  <a:pt x="898570" y="550300"/>
                </a:lnTo>
                <a:lnTo>
                  <a:pt x="912322" y="546175"/>
                </a:lnTo>
                <a:lnTo>
                  <a:pt x="924916" y="539299"/>
                </a:lnTo>
                <a:lnTo>
                  <a:pt x="932225" y="533146"/>
                </a:lnTo>
                <a:lnTo>
                  <a:pt x="882213" y="533146"/>
                </a:lnTo>
                <a:lnTo>
                  <a:pt x="870668" y="532115"/>
                </a:lnTo>
                <a:lnTo>
                  <a:pt x="860064" y="529021"/>
                </a:lnTo>
                <a:lnTo>
                  <a:pt x="850402" y="523864"/>
                </a:lnTo>
                <a:lnTo>
                  <a:pt x="845527" y="519828"/>
                </a:lnTo>
                <a:close/>
              </a:path>
              <a:path w="1136650" h="606425">
                <a:moveTo>
                  <a:pt x="932225" y="418497"/>
                </a:moveTo>
                <a:lnTo>
                  <a:pt x="882213" y="418497"/>
                </a:lnTo>
                <a:lnTo>
                  <a:pt x="893757" y="419547"/>
                </a:lnTo>
                <a:lnTo>
                  <a:pt x="904361" y="422695"/>
                </a:lnTo>
                <a:lnTo>
                  <a:pt x="935122" y="453674"/>
                </a:lnTo>
                <a:lnTo>
                  <a:pt x="939248" y="475822"/>
                </a:lnTo>
                <a:lnTo>
                  <a:pt x="938216" y="487276"/>
                </a:lnTo>
                <a:lnTo>
                  <a:pt x="914023" y="523864"/>
                </a:lnTo>
                <a:lnTo>
                  <a:pt x="882213" y="533146"/>
                </a:lnTo>
                <a:lnTo>
                  <a:pt x="932225" y="533146"/>
                </a:lnTo>
                <a:lnTo>
                  <a:pt x="956981" y="491130"/>
                </a:lnTo>
                <a:lnTo>
                  <a:pt x="958356" y="475822"/>
                </a:lnTo>
                <a:lnTo>
                  <a:pt x="956981" y="460514"/>
                </a:lnTo>
                <a:lnTo>
                  <a:pt x="952855" y="446436"/>
                </a:lnTo>
                <a:lnTo>
                  <a:pt x="945979" y="433588"/>
                </a:lnTo>
                <a:lnTo>
                  <a:pt x="936352" y="421971"/>
                </a:lnTo>
                <a:lnTo>
                  <a:pt x="932225" y="418497"/>
                </a:lnTo>
                <a:close/>
              </a:path>
              <a:path w="1136650" h="606425">
                <a:moveTo>
                  <a:pt x="883660" y="399968"/>
                </a:moveTo>
                <a:lnTo>
                  <a:pt x="865565" y="401959"/>
                </a:lnTo>
                <a:lnTo>
                  <a:pt x="849787" y="407930"/>
                </a:lnTo>
                <a:lnTo>
                  <a:pt x="836324" y="417882"/>
                </a:lnTo>
                <a:lnTo>
                  <a:pt x="825178" y="431815"/>
                </a:lnTo>
                <a:lnTo>
                  <a:pt x="845805" y="431815"/>
                </a:lnTo>
                <a:lnTo>
                  <a:pt x="850402" y="427943"/>
                </a:lnTo>
                <a:lnTo>
                  <a:pt x="860064" y="422695"/>
                </a:lnTo>
                <a:lnTo>
                  <a:pt x="870668" y="419547"/>
                </a:lnTo>
                <a:lnTo>
                  <a:pt x="882213" y="418497"/>
                </a:lnTo>
                <a:lnTo>
                  <a:pt x="932225" y="418497"/>
                </a:lnTo>
                <a:lnTo>
                  <a:pt x="924916" y="412345"/>
                </a:lnTo>
                <a:lnTo>
                  <a:pt x="912322" y="405469"/>
                </a:lnTo>
                <a:lnTo>
                  <a:pt x="898570" y="401343"/>
                </a:lnTo>
                <a:lnTo>
                  <a:pt x="883660" y="399968"/>
                </a:lnTo>
                <a:close/>
              </a:path>
              <a:path w="1136650" h="606425">
                <a:moveTo>
                  <a:pt x="1009236" y="403442"/>
                </a:moveTo>
                <a:lnTo>
                  <a:pt x="990128" y="403442"/>
                </a:lnTo>
                <a:lnTo>
                  <a:pt x="990128" y="548201"/>
                </a:lnTo>
                <a:lnTo>
                  <a:pt x="1048900" y="548201"/>
                </a:lnTo>
                <a:lnTo>
                  <a:pt x="1058744" y="547423"/>
                </a:lnTo>
                <a:lnTo>
                  <a:pt x="1067719" y="545089"/>
                </a:lnTo>
                <a:lnTo>
                  <a:pt x="1075825" y="541199"/>
                </a:lnTo>
                <a:lnTo>
                  <a:pt x="1083063" y="535752"/>
                </a:lnTo>
                <a:lnTo>
                  <a:pt x="1088700" y="529672"/>
                </a:lnTo>
                <a:lnTo>
                  <a:pt x="1009236" y="529672"/>
                </a:lnTo>
                <a:lnTo>
                  <a:pt x="1009236" y="476980"/>
                </a:lnTo>
                <a:lnTo>
                  <a:pt x="1088446" y="476980"/>
                </a:lnTo>
                <a:lnTo>
                  <a:pt x="1083063" y="471189"/>
                </a:lnTo>
                <a:lnTo>
                  <a:pt x="1075608" y="465616"/>
                </a:lnTo>
                <a:lnTo>
                  <a:pt x="1067429" y="461635"/>
                </a:lnTo>
                <a:lnTo>
                  <a:pt x="1058527" y="459247"/>
                </a:lnTo>
                <a:lnTo>
                  <a:pt x="1048900" y="458451"/>
                </a:lnTo>
                <a:lnTo>
                  <a:pt x="1009236" y="458451"/>
                </a:lnTo>
                <a:lnTo>
                  <a:pt x="1009236" y="403442"/>
                </a:lnTo>
                <a:close/>
              </a:path>
              <a:path w="1136650" h="606425">
                <a:moveTo>
                  <a:pt x="1088446" y="476980"/>
                </a:moveTo>
                <a:lnTo>
                  <a:pt x="1057200" y="476980"/>
                </a:lnTo>
                <a:lnTo>
                  <a:pt x="1064148" y="479489"/>
                </a:lnTo>
                <a:lnTo>
                  <a:pt x="1069746" y="484507"/>
                </a:lnTo>
                <a:lnTo>
                  <a:pt x="1075343" y="489333"/>
                </a:lnTo>
                <a:lnTo>
                  <a:pt x="1078142" y="495605"/>
                </a:lnTo>
                <a:lnTo>
                  <a:pt x="1078142" y="511046"/>
                </a:lnTo>
                <a:lnTo>
                  <a:pt x="1075343" y="517416"/>
                </a:lnTo>
                <a:lnTo>
                  <a:pt x="1069746" y="522434"/>
                </a:lnTo>
                <a:lnTo>
                  <a:pt x="1064148" y="527259"/>
                </a:lnTo>
                <a:lnTo>
                  <a:pt x="1057200" y="529672"/>
                </a:lnTo>
                <a:lnTo>
                  <a:pt x="1088700" y="529672"/>
                </a:lnTo>
                <a:lnTo>
                  <a:pt x="1089270" y="529057"/>
                </a:lnTo>
                <a:lnTo>
                  <a:pt x="1093703" y="521421"/>
                </a:lnTo>
                <a:lnTo>
                  <a:pt x="1096363" y="512844"/>
                </a:lnTo>
                <a:lnTo>
                  <a:pt x="1097250" y="503326"/>
                </a:lnTo>
                <a:lnTo>
                  <a:pt x="1096363" y="493935"/>
                </a:lnTo>
                <a:lnTo>
                  <a:pt x="1093703" y="485448"/>
                </a:lnTo>
                <a:lnTo>
                  <a:pt x="1089270" y="477867"/>
                </a:lnTo>
                <a:lnTo>
                  <a:pt x="1088446" y="476980"/>
                </a:lnTo>
                <a:close/>
              </a:path>
              <a:path w="1136650" h="606425">
                <a:moveTo>
                  <a:pt x="1136624" y="403442"/>
                </a:moveTo>
                <a:lnTo>
                  <a:pt x="1117516" y="403442"/>
                </a:lnTo>
                <a:lnTo>
                  <a:pt x="1117516" y="548201"/>
                </a:lnTo>
                <a:lnTo>
                  <a:pt x="1136624" y="548201"/>
                </a:lnTo>
                <a:lnTo>
                  <a:pt x="1136624" y="403442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2" name="object 52"/>
          <p:cNvSpPr/>
          <p:nvPr/>
        </p:nvSpPr>
        <p:spPr>
          <a:xfrm>
            <a:off x="10705777" y="2806503"/>
            <a:ext cx="730467" cy="3371625"/>
          </a:xfrm>
          <a:custGeom>
            <a:avLst/>
            <a:gdLst/>
            <a:ahLst/>
            <a:cxnLst/>
            <a:rect l="l" t="t" r="r" b="b"/>
            <a:pathLst>
              <a:path w="1204594" h="5560059">
                <a:moveTo>
                  <a:pt x="1204151" y="0"/>
                </a:moveTo>
                <a:lnTo>
                  <a:pt x="0" y="0"/>
                </a:lnTo>
                <a:lnTo>
                  <a:pt x="0" y="5560040"/>
                </a:lnTo>
                <a:lnTo>
                  <a:pt x="1204151" y="5560040"/>
                </a:lnTo>
                <a:lnTo>
                  <a:pt x="1204151" y="0"/>
                </a:lnTo>
                <a:close/>
              </a:path>
            </a:pathLst>
          </a:custGeom>
          <a:solidFill>
            <a:srgbClr val="163D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3" name="object 53"/>
          <p:cNvSpPr/>
          <p:nvPr/>
        </p:nvSpPr>
        <p:spPr>
          <a:xfrm>
            <a:off x="10733557" y="6337773"/>
            <a:ext cx="636512" cy="207165"/>
          </a:xfrm>
          <a:custGeom>
            <a:avLst/>
            <a:gdLst/>
            <a:ahLst/>
            <a:cxnLst/>
            <a:rect l="l" t="t" r="r" b="b"/>
            <a:pathLst>
              <a:path w="1049655" h="341629">
                <a:moveTo>
                  <a:pt x="214585" y="52684"/>
                </a:moveTo>
                <a:lnTo>
                  <a:pt x="115247" y="52684"/>
                </a:lnTo>
                <a:lnTo>
                  <a:pt x="128153" y="53625"/>
                </a:lnTo>
                <a:lnTo>
                  <a:pt x="139590" y="56447"/>
                </a:lnTo>
                <a:lnTo>
                  <a:pt x="170048" y="84789"/>
                </a:lnTo>
                <a:lnTo>
                  <a:pt x="174047" y="106780"/>
                </a:lnTo>
                <a:lnTo>
                  <a:pt x="173223" y="115953"/>
                </a:lnTo>
                <a:lnTo>
                  <a:pt x="153526" y="152879"/>
                </a:lnTo>
                <a:lnTo>
                  <a:pt x="119481" y="186747"/>
                </a:lnTo>
                <a:lnTo>
                  <a:pt x="0" y="293057"/>
                </a:lnTo>
                <a:lnTo>
                  <a:pt x="0" y="335393"/>
                </a:lnTo>
                <a:lnTo>
                  <a:pt x="233787" y="335393"/>
                </a:lnTo>
                <a:lnTo>
                  <a:pt x="233787" y="283179"/>
                </a:lnTo>
                <a:lnTo>
                  <a:pt x="83730" y="283179"/>
                </a:lnTo>
                <a:lnTo>
                  <a:pt x="156642" y="221086"/>
                </a:lnTo>
                <a:lnTo>
                  <a:pt x="188511" y="190275"/>
                </a:lnTo>
                <a:lnTo>
                  <a:pt x="218352" y="147998"/>
                </a:lnTo>
                <a:lnTo>
                  <a:pt x="228142" y="104428"/>
                </a:lnTo>
                <a:lnTo>
                  <a:pt x="226143" y="82437"/>
                </a:lnTo>
                <a:lnTo>
                  <a:pt x="220146" y="62562"/>
                </a:lnTo>
                <a:lnTo>
                  <a:pt x="214585" y="52684"/>
                </a:lnTo>
                <a:close/>
              </a:path>
              <a:path w="1049655" h="341629">
                <a:moveTo>
                  <a:pt x="115717" y="0"/>
                </a:moveTo>
                <a:lnTo>
                  <a:pt x="63327" y="10583"/>
                </a:lnTo>
                <a:lnTo>
                  <a:pt x="21638" y="41747"/>
                </a:lnTo>
                <a:lnTo>
                  <a:pt x="1881" y="72911"/>
                </a:lnTo>
                <a:lnTo>
                  <a:pt x="47039" y="99253"/>
                </a:lnTo>
                <a:lnTo>
                  <a:pt x="60122" y="78879"/>
                </a:lnTo>
                <a:lnTo>
                  <a:pt x="75851" y="64326"/>
                </a:lnTo>
                <a:lnTo>
                  <a:pt x="94226" y="55595"/>
                </a:lnTo>
                <a:lnTo>
                  <a:pt x="115247" y="52684"/>
                </a:lnTo>
                <a:lnTo>
                  <a:pt x="214585" y="52684"/>
                </a:lnTo>
                <a:lnTo>
                  <a:pt x="210150" y="44805"/>
                </a:lnTo>
                <a:lnTo>
                  <a:pt x="196155" y="29164"/>
                </a:lnTo>
                <a:lnTo>
                  <a:pt x="179133" y="16405"/>
                </a:lnTo>
                <a:lnTo>
                  <a:pt x="160052" y="7291"/>
                </a:lnTo>
                <a:lnTo>
                  <a:pt x="138914" y="1822"/>
                </a:lnTo>
                <a:lnTo>
                  <a:pt x="115717" y="0"/>
                </a:lnTo>
                <a:close/>
              </a:path>
              <a:path w="1049655" h="341629">
                <a:moveTo>
                  <a:pt x="388169" y="0"/>
                </a:moveTo>
                <a:lnTo>
                  <a:pt x="333721" y="11642"/>
                </a:lnTo>
                <a:lnTo>
                  <a:pt x="292679" y="46569"/>
                </a:lnTo>
                <a:lnTo>
                  <a:pt x="267277" y="100900"/>
                </a:lnTo>
                <a:lnTo>
                  <a:pt x="258810" y="170754"/>
                </a:lnTo>
                <a:lnTo>
                  <a:pt x="260927" y="207621"/>
                </a:lnTo>
                <a:lnTo>
                  <a:pt x="277861" y="269714"/>
                </a:lnTo>
                <a:lnTo>
                  <a:pt x="311524" y="315313"/>
                </a:lnTo>
                <a:lnTo>
                  <a:pt x="359269" y="338598"/>
                </a:lnTo>
                <a:lnTo>
                  <a:pt x="388169" y="341508"/>
                </a:lnTo>
                <a:lnTo>
                  <a:pt x="417040" y="338598"/>
                </a:lnTo>
                <a:lnTo>
                  <a:pt x="442500" y="329866"/>
                </a:lnTo>
                <a:lnTo>
                  <a:pt x="464550" y="315313"/>
                </a:lnTo>
                <a:lnTo>
                  <a:pt x="483190" y="294939"/>
                </a:lnTo>
                <a:lnTo>
                  <a:pt x="486857" y="288824"/>
                </a:lnTo>
                <a:lnTo>
                  <a:pt x="388169" y="288824"/>
                </a:lnTo>
                <a:lnTo>
                  <a:pt x="370912" y="286913"/>
                </a:lnTo>
                <a:lnTo>
                  <a:pt x="332192" y="258248"/>
                </a:lnTo>
                <a:lnTo>
                  <a:pt x="317727" y="221086"/>
                </a:lnTo>
                <a:lnTo>
                  <a:pt x="312906" y="170754"/>
                </a:lnTo>
                <a:lnTo>
                  <a:pt x="314111" y="143941"/>
                </a:lnTo>
                <a:lnTo>
                  <a:pt x="323754" y="100194"/>
                </a:lnTo>
                <a:lnTo>
                  <a:pt x="355830" y="60328"/>
                </a:lnTo>
                <a:lnTo>
                  <a:pt x="388169" y="52684"/>
                </a:lnTo>
                <a:lnTo>
                  <a:pt x="486857" y="52684"/>
                </a:lnTo>
                <a:lnTo>
                  <a:pt x="483190" y="46569"/>
                </a:lnTo>
                <a:lnTo>
                  <a:pt x="464550" y="26195"/>
                </a:lnTo>
                <a:lnTo>
                  <a:pt x="442500" y="11642"/>
                </a:lnTo>
                <a:lnTo>
                  <a:pt x="417040" y="2910"/>
                </a:lnTo>
                <a:lnTo>
                  <a:pt x="388169" y="0"/>
                </a:lnTo>
                <a:close/>
              </a:path>
              <a:path w="1049655" h="341629">
                <a:moveTo>
                  <a:pt x="486857" y="52684"/>
                </a:moveTo>
                <a:lnTo>
                  <a:pt x="388169" y="52684"/>
                </a:lnTo>
                <a:lnTo>
                  <a:pt x="405221" y="54595"/>
                </a:lnTo>
                <a:lnTo>
                  <a:pt x="420157" y="60328"/>
                </a:lnTo>
                <a:lnTo>
                  <a:pt x="452320" y="100194"/>
                </a:lnTo>
                <a:lnTo>
                  <a:pt x="462198" y="143941"/>
                </a:lnTo>
                <a:lnTo>
                  <a:pt x="463433" y="170754"/>
                </a:lnTo>
                <a:lnTo>
                  <a:pt x="462198" y="197567"/>
                </a:lnTo>
                <a:lnTo>
                  <a:pt x="452320" y="241314"/>
                </a:lnTo>
                <a:lnTo>
                  <a:pt x="420157" y="281180"/>
                </a:lnTo>
                <a:lnTo>
                  <a:pt x="388169" y="288824"/>
                </a:lnTo>
                <a:lnTo>
                  <a:pt x="486857" y="288824"/>
                </a:lnTo>
                <a:lnTo>
                  <a:pt x="498213" y="269890"/>
                </a:lnTo>
                <a:lnTo>
                  <a:pt x="508944" y="240843"/>
                </a:lnTo>
                <a:lnTo>
                  <a:pt x="515383" y="207798"/>
                </a:lnTo>
                <a:lnTo>
                  <a:pt x="517529" y="170754"/>
                </a:lnTo>
                <a:lnTo>
                  <a:pt x="515383" y="133710"/>
                </a:lnTo>
                <a:lnTo>
                  <a:pt x="508944" y="100665"/>
                </a:lnTo>
                <a:lnTo>
                  <a:pt x="498213" y="71618"/>
                </a:lnTo>
                <a:lnTo>
                  <a:pt x="486857" y="52684"/>
                </a:lnTo>
                <a:close/>
              </a:path>
              <a:path w="1049655" h="341629">
                <a:moveTo>
                  <a:pt x="755726" y="52684"/>
                </a:moveTo>
                <a:lnTo>
                  <a:pt x="656388" y="52684"/>
                </a:lnTo>
                <a:lnTo>
                  <a:pt x="669295" y="53625"/>
                </a:lnTo>
                <a:lnTo>
                  <a:pt x="680731" y="56447"/>
                </a:lnTo>
                <a:lnTo>
                  <a:pt x="711189" y="84789"/>
                </a:lnTo>
                <a:lnTo>
                  <a:pt x="715188" y="106780"/>
                </a:lnTo>
                <a:lnTo>
                  <a:pt x="714365" y="115953"/>
                </a:lnTo>
                <a:lnTo>
                  <a:pt x="694667" y="152879"/>
                </a:lnTo>
                <a:lnTo>
                  <a:pt x="660622" y="186747"/>
                </a:lnTo>
                <a:lnTo>
                  <a:pt x="541141" y="293057"/>
                </a:lnTo>
                <a:lnTo>
                  <a:pt x="541141" y="335393"/>
                </a:lnTo>
                <a:lnTo>
                  <a:pt x="774928" y="335393"/>
                </a:lnTo>
                <a:lnTo>
                  <a:pt x="774928" y="283179"/>
                </a:lnTo>
                <a:lnTo>
                  <a:pt x="624871" y="283179"/>
                </a:lnTo>
                <a:lnTo>
                  <a:pt x="697783" y="221086"/>
                </a:lnTo>
                <a:lnTo>
                  <a:pt x="729652" y="190275"/>
                </a:lnTo>
                <a:lnTo>
                  <a:pt x="759493" y="147998"/>
                </a:lnTo>
                <a:lnTo>
                  <a:pt x="769283" y="104428"/>
                </a:lnTo>
                <a:lnTo>
                  <a:pt x="767284" y="82437"/>
                </a:lnTo>
                <a:lnTo>
                  <a:pt x="761287" y="62562"/>
                </a:lnTo>
                <a:lnTo>
                  <a:pt x="755726" y="52684"/>
                </a:lnTo>
                <a:close/>
              </a:path>
              <a:path w="1049655" h="341629">
                <a:moveTo>
                  <a:pt x="656858" y="0"/>
                </a:moveTo>
                <a:lnTo>
                  <a:pt x="604468" y="10583"/>
                </a:lnTo>
                <a:lnTo>
                  <a:pt x="562779" y="41747"/>
                </a:lnTo>
                <a:lnTo>
                  <a:pt x="543022" y="72911"/>
                </a:lnTo>
                <a:lnTo>
                  <a:pt x="588180" y="99253"/>
                </a:lnTo>
                <a:lnTo>
                  <a:pt x="601263" y="78879"/>
                </a:lnTo>
                <a:lnTo>
                  <a:pt x="616992" y="64326"/>
                </a:lnTo>
                <a:lnTo>
                  <a:pt x="635367" y="55595"/>
                </a:lnTo>
                <a:lnTo>
                  <a:pt x="656388" y="52684"/>
                </a:lnTo>
                <a:lnTo>
                  <a:pt x="755726" y="52684"/>
                </a:lnTo>
                <a:lnTo>
                  <a:pt x="751291" y="44805"/>
                </a:lnTo>
                <a:lnTo>
                  <a:pt x="737296" y="29164"/>
                </a:lnTo>
                <a:lnTo>
                  <a:pt x="720274" y="16405"/>
                </a:lnTo>
                <a:lnTo>
                  <a:pt x="701193" y="7291"/>
                </a:lnTo>
                <a:lnTo>
                  <a:pt x="680055" y="1822"/>
                </a:lnTo>
                <a:lnTo>
                  <a:pt x="656858" y="0"/>
                </a:lnTo>
                <a:close/>
              </a:path>
              <a:path w="1049655" h="341629">
                <a:moveTo>
                  <a:pt x="851225" y="238491"/>
                </a:moveTo>
                <a:lnTo>
                  <a:pt x="804655" y="265304"/>
                </a:lnTo>
                <a:lnTo>
                  <a:pt x="812858" y="282591"/>
                </a:lnTo>
                <a:lnTo>
                  <a:pt x="823353" y="297761"/>
                </a:lnTo>
                <a:lnTo>
                  <a:pt x="868188" y="330395"/>
                </a:lnTo>
                <a:lnTo>
                  <a:pt x="906526" y="340273"/>
                </a:lnTo>
                <a:lnTo>
                  <a:pt x="927899" y="341508"/>
                </a:lnTo>
                <a:lnTo>
                  <a:pt x="952919" y="339744"/>
                </a:lnTo>
                <a:lnTo>
                  <a:pt x="996430" y="325632"/>
                </a:lnTo>
                <a:lnTo>
                  <a:pt x="1029946" y="297614"/>
                </a:lnTo>
                <a:lnTo>
                  <a:pt x="1035096" y="288824"/>
                </a:lnTo>
                <a:lnTo>
                  <a:pt x="925547" y="288824"/>
                </a:lnTo>
                <a:lnTo>
                  <a:pt x="911965" y="288001"/>
                </a:lnTo>
                <a:lnTo>
                  <a:pt x="868688" y="268214"/>
                </a:lnTo>
                <a:lnTo>
                  <a:pt x="855517" y="249634"/>
                </a:lnTo>
                <a:lnTo>
                  <a:pt x="851225" y="238491"/>
                </a:lnTo>
                <a:close/>
              </a:path>
              <a:path w="1049655" h="341629">
                <a:moveTo>
                  <a:pt x="1034209" y="6115"/>
                </a:moveTo>
                <a:lnTo>
                  <a:pt x="815474" y="6115"/>
                </a:lnTo>
                <a:lnTo>
                  <a:pt x="815474" y="56918"/>
                </a:lnTo>
                <a:lnTo>
                  <a:pt x="966942" y="56918"/>
                </a:lnTo>
                <a:lnTo>
                  <a:pt x="891679" y="147704"/>
                </a:lnTo>
                <a:lnTo>
                  <a:pt x="913787" y="180632"/>
                </a:lnTo>
                <a:lnTo>
                  <a:pt x="925547" y="180632"/>
                </a:lnTo>
                <a:lnTo>
                  <a:pt x="941100" y="181514"/>
                </a:lnTo>
                <a:lnTo>
                  <a:pt x="984847" y="202535"/>
                </a:lnTo>
                <a:lnTo>
                  <a:pt x="995166" y="234728"/>
                </a:lnTo>
                <a:lnTo>
                  <a:pt x="994020" y="246753"/>
                </a:lnTo>
                <a:lnTo>
                  <a:pt x="966737" y="280886"/>
                </a:lnTo>
                <a:lnTo>
                  <a:pt x="925547" y="288824"/>
                </a:lnTo>
                <a:lnTo>
                  <a:pt x="1035096" y="288824"/>
                </a:lnTo>
                <a:lnTo>
                  <a:pt x="1040677" y="279298"/>
                </a:lnTo>
                <a:lnTo>
                  <a:pt x="1047116" y="258336"/>
                </a:lnTo>
                <a:lnTo>
                  <a:pt x="1049262" y="234728"/>
                </a:lnTo>
                <a:lnTo>
                  <a:pt x="1047821" y="216676"/>
                </a:lnTo>
                <a:lnTo>
                  <a:pt x="1026212" y="171695"/>
                </a:lnTo>
                <a:lnTo>
                  <a:pt x="982554" y="143118"/>
                </a:lnTo>
                <a:lnTo>
                  <a:pt x="963650" y="137826"/>
                </a:lnTo>
                <a:lnTo>
                  <a:pt x="1034209" y="52214"/>
                </a:lnTo>
                <a:lnTo>
                  <a:pt x="1034209" y="6115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4" name="object 5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572415" y="2150245"/>
            <a:ext cx="992285" cy="577078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8546928" y="4774865"/>
            <a:ext cx="730467" cy="1409721"/>
          </a:xfrm>
          <a:custGeom>
            <a:avLst/>
            <a:gdLst/>
            <a:ahLst/>
            <a:cxnLst/>
            <a:rect l="l" t="t" r="r" b="b"/>
            <a:pathLst>
              <a:path w="1204594" h="2324734">
                <a:moveTo>
                  <a:pt x="1204151" y="0"/>
                </a:moveTo>
                <a:lnTo>
                  <a:pt x="0" y="0"/>
                </a:lnTo>
                <a:lnTo>
                  <a:pt x="0" y="2324536"/>
                </a:lnTo>
                <a:lnTo>
                  <a:pt x="1204151" y="2324536"/>
                </a:lnTo>
                <a:lnTo>
                  <a:pt x="1204151" y="0"/>
                </a:lnTo>
                <a:close/>
              </a:path>
            </a:pathLst>
          </a:custGeom>
          <a:solidFill>
            <a:srgbClr val="15B39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6" name="object 56"/>
          <p:cNvSpPr/>
          <p:nvPr/>
        </p:nvSpPr>
        <p:spPr>
          <a:xfrm>
            <a:off x="8576493" y="6337773"/>
            <a:ext cx="639207" cy="207165"/>
          </a:xfrm>
          <a:custGeom>
            <a:avLst/>
            <a:gdLst/>
            <a:ahLst/>
            <a:cxnLst/>
            <a:rect l="l" t="t" r="r" b="b"/>
            <a:pathLst>
              <a:path w="1054100" h="341629">
                <a:moveTo>
                  <a:pt x="214585" y="52684"/>
                </a:moveTo>
                <a:lnTo>
                  <a:pt x="115247" y="52684"/>
                </a:lnTo>
                <a:lnTo>
                  <a:pt x="128153" y="53625"/>
                </a:lnTo>
                <a:lnTo>
                  <a:pt x="139590" y="56447"/>
                </a:lnTo>
                <a:lnTo>
                  <a:pt x="170048" y="84789"/>
                </a:lnTo>
                <a:lnTo>
                  <a:pt x="174047" y="106780"/>
                </a:lnTo>
                <a:lnTo>
                  <a:pt x="173223" y="115953"/>
                </a:lnTo>
                <a:lnTo>
                  <a:pt x="153526" y="152879"/>
                </a:lnTo>
                <a:lnTo>
                  <a:pt x="119481" y="186747"/>
                </a:lnTo>
                <a:lnTo>
                  <a:pt x="0" y="293057"/>
                </a:lnTo>
                <a:lnTo>
                  <a:pt x="0" y="335393"/>
                </a:lnTo>
                <a:lnTo>
                  <a:pt x="233787" y="335393"/>
                </a:lnTo>
                <a:lnTo>
                  <a:pt x="233787" y="283179"/>
                </a:lnTo>
                <a:lnTo>
                  <a:pt x="83730" y="283179"/>
                </a:lnTo>
                <a:lnTo>
                  <a:pt x="156642" y="221086"/>
                </a:lnTo>
                <a:lnTo>
                  <a:pt x="188511" y="190275"/>
                </a:lnTo>
                <a:lnTo>
                  <a:pt x="218352" y="147998"/>
                </a:lnTo>
                <a:lnTo>
                  <a:pt x="228142" y="104428"/>
                </a:lnTo>
                <a:lnTo>
                  <a:pt x="226143" y="82437"/>
                </a:lnTo>
                <a:lnTo>
                  <a:pt x="220146" y="62562"/>
                </a:lnTo>
                <a:lnTo>
                  <a:pt x="214585" y="52684"/>
                </a:lnTo>
                <a:close/>
              </a:path>
              <a:path w="1054100" h="341629">
                <a:moveTo>
                  <a:pt x="115717" y="0"/>
                </a:moveTo>
                <a:lnTo>
                  <a:pt x="63327" y="10583"/>
                </a:lnTo>
                <a:lnTo>
                  <a:pt x="21638" y="41747"/>
                </a:lnTo>
                <a:lnTo>
                  <a:pt x="1881" y="72911"/>
                </a:lnTo>
                <a:lnTo>
                  <a:pt x="47039" y="99253"/>
                </a:lnTo>
                <a:lnTo>
                  <a:pt x="60122" y="78879"/>
                </a:lnTo>
                <a:lnTo>
                  <a:pt x="75851" y="64326"/>
                </a:lnTo>
                <a:lnTo>
                  <a:pt x="94226" y="55595"/>
                </a:lnTo>
                <a:lnTo>
                  <a:pt x="115247" y="52684"/>
                </a:lnTo>
                <a:lnTo>
                  <a:pt x="214585" y="52684"/>
                </a:lnTo>
                <a:lnTo>
                  <a:pt x="210150" y="44805"/>
                </a:lnTo>
                <a:lnTo>
                  <a:pt x="196155" y="29164"/>
                </a:lnTo>
                <a:lnTo>
                  <a:pt x="179133" y="16405"/>
                </a:lnTo>
                <a:lnTo>
                  <a:pt x="160052" y="7291"/>
                </a:lnTo>
                <a:lnTo>
                  <a:pt x="138914" y="1822"/>
                </a:lnTo>
                <a:lnTo>
                  <a:pt x="115717" y="0"/>
                </a:lnTo>
                <a:close/>
              </a:path>
              <a:path w="1054100" h="341629">
                <a:moveTo>
                  <a:pt x="388169" y="0"/>
                </a:moveTo>
                <a:lnTo>
                  <a:pt x="333721" y="11642"/>
                </a:lnTo>
                <a:lnTo>
                  <a:pt x="292679" y="46569"/>
                </a:lnTo>
                <a:lnTo>
                  <a:pt x="267277" y="100900"/>
                </a:lnTo>
                <a:lnTo>
                  <a:pt x="258810" y="170754"/>
                </a:lnTo>
                <a:lnTo>
                  <a:pt x="260927" y="207621"/>
                </a:lnTo>
                <a:lnTo>
                  <a:pt x="277861" y="269714"/>
                </a:lnTo>
                <a:lnTo>
                  <a:pt x="311524" y="315313"/>
                </a:lnTo>
                <a:lnTo>
                  <a:pt x="359269" y="338598"/>
                </a:lnTo>
                <a:lnTo>
                  <a:pt x="388169" y="341508"/>
                </a:lnTo>
                <a:lnTo>
                  <a:pt x="417040" y="338598"/>
                </a:lnTo>
                <a:lnTo>
                  <a:pt x="442500" y="329866"/>
                </a:lnTo>
                <a:lnTo>
                  <a:pt x="464550" y="315313"/>
                </a:lnTo>
                <a:lnTo>
                  <a:pt x="483190" y="294939"/>
                </a:lnTo>
                <a:lnTo>
                  <a:pt x="486857" y="288824"/>
                </a:lnTo>
                <a:lnTo>
                  <a:pt x="388169" y="288824"/>
                </a:lnTo>
                <a:lnTo>
                  <a:pt x="370912" y="286913"/>
                </a:lnTo>
                <a:lnTo>
                  <a:pt x="332192" y="258248"/>
                </a:lnTo>
                <a:lnTo>
                  <a:pt x="317727" y="221086"/>
                </a:lnTo>
                <a:lnTo>
                  <a:pt x="312906" y="170754"/>
                </a:lnTo>
                <a:lnTo>
                  <a:pt x="314111" y="143941"/>
                </a:lnTo>
                <a:lnTo>
                  <a:pt x="323754" y="100194"/>
                </a:lnTo>
                <a:lnTo>
                  <a:pt x="355830" y="60328"/>
                </a:lnTo>
                <a:lnTo>
                  <a:pt x="388169" y="52684"/>
                </a:lnTo>
                <a:lnTo>
                  <a:pt x="486857" y="52684"/>
                </a:lnTo>
                <a:lnTo>
                  <a:pt x="483190" y="46569"/>
                </a:lnTo>
                <a:lnTo>
                  <a:pt x="464550" y="26195"/>
                </a:lnTo>
                <a:lnTo>
                  <a:pt x="442500" y="11642"/>
                </a:lnTo>
                <a:lnTo>
                  <a:pt x="417040" y="2910"/>
                </a:lnTo>
                <a:lnTo>
                  <a:pt x="388169" y="0"/>
                </a:lnTo>
                <a:close/>
              </a:path>
              <a:path w="1054100" h="341629">
                <a:moveTo>
                  <a:pt x="486857" y="52684"/>
                </a:moveTo>
                <a:lnTo>
                  <a:pt x="388169" y="52684"/>
                </a:lnTo>
                <a:lnTo>
                  <a:pt x="405221" y="54595"/>
                </a:lnTo>
                <a:lnTo>
                  <a:pt x="420157" y="60328"/>
                </a:lnTo>
                <a:lnTo>
                  <a:pt x="452320" y="100194"/>
                </a:lnTo>
                <a:lnTo>
                  <a:pt x="462198" y="143941"/>
                </a:lnTo>
                <a:lnTo>
                  <a:pt x="463433" y="170754"/>
                </a:lnTo>
                <a:lnTo>
                  <a:pt x="462198" y="197567"/>
                </a:lnTo>
                <a:lnTo>
                  <a:pt x="452320" y="241314"/>
                </a:lnTo>
                <a:lnTo>
                  <a:pt x="420157" y="281180"/>
                </a:lnTo>
                <a:lnTo>
                  <a:pt x="388169" y="288824"/>
                </a:lnTo>
                <a:lnTo>
                  <a:pt x="486857" y="288824"/>
                </a:lnTo>
                <a:lnTo>
                  <a:pt x="498213" y="269890"/>
                </a:lnTo>
                <a:lnTo>
                  <a:pt x="508944" y="240843"/>
                </a:lnTo>
                <a:lnTo>
                  <a:pt x="515383" y="207798"/>
                </a:lnTo>
                <a:lnTo>
                  <a:pt x="517529" y="170754"/>
                </a:lnTo>
                <a:lnTo>
                  <a:pt x="515383" y="133710"/>
                </a:lnTo>
                <a:lnTo>
                  <a:pt x="508944" y="100665"/>
                </a:lnTo>
                <a:lnTo>
                  <a:pt x="498213" y="71618"/>
                </a:lnTo>
                <a:lnTo>
                  <a:pt x="486857" y="52684"/>
                </a:lnTo>
                <a:close/>
              </a:path>
              <a:path w="1054100" h="341629">
                <a:moveTo>
                  <a:pt x="755726" y="52684"/>
                </a:moveTo>
                <a:lnTo>
                  <a:pt x="656388" y="52684"/>
                </a:lnTo>
                <a:lnTo>
                  <a:pt x="669295" y="53625"/>
                </a:lnTo>
                <a:lnTo>
                  <a:pt x="680731" y="56447"/>
                </a:lnTo>
                <a:lnTo>
                  <a:pt x="711189" y="84789"/>
                </a:lnTo>
                <a:lnTo>
                  <a:pt x="715188" y="106780"/>
                </a:lnTo>
                <a:lnTo>
                  <a:pt x="714365" y="115953"/>
                </a:lnTo>
                <a:lnTo>
                  <a:pt x="694667" y="152879"/>
                </a:lnTo>
                <a:lnTo>
                  <a:pt x="660622" y="186747"/>
                </a:lnTo>
                <a:lnTo>
                  <a:pt x="541141" y="293057"/>
                </a:lnTo>
                <a:lnTo>
                  <a:pt x="541141" y="335393"/>
                </a:lnTo>
                <a:lnTo>
                  <a:pt x="774928" y="335393"/>
                </a:lnTo>
                <a:lnTo>
                  <a:pt x="774928" y="283179"/>
                </a:lnTo>
                <a:lnTo>
                  <a:pt x="624871" y="283179"/>
                </a:lnTo>
                <a:lnTo>
                  <a:pt x="697783" y="221086"/>
                </a:lnTo>
                <a:lnTo>
                  <a:pt x="729652" y="190275"/>
                </a:lnTo>
                <a:lnTo>
                  <a:pt x="759493" y="147998"/>
                </a:lnTo>
                <a:lnTo>
                  <a:pt x="769283" y="104428"/>
                </a:lnTo>
                <a:lnTo>
                  <a:pt x="767284" y="82437"/>
                </a:lnTo>
                <a:lnTo>
                  <a:pt x="761287" y="62562"/>
                </a:lnTo>
                <a:lnTo>
                  <a:pt x="755726" y="52684"/>
                </a:lnTo>
                <a:close/>
              </a:path>
              <a:path w="1054100" h="341629">
                <a:moveTo>
                  <a:pt x="656858" y="0"/>
                </a:moveTo>
                <a:lnTo>
                  <a:pt x="604468" y="10583"/>
                </a:lnTo>
                <a:lnTo>
                  <a:pt x="562779" y="41747"/>
                </a:lnTo>
                <a:lnTo>
                  <a:pt x="543022" y="72911"/>
                </a:lnTo>
                <a:lnTo>
                  <a:pt x="588180" y="99253"/>
                </a:lnTo>
                <a:lnTo>
                  <a:pt x="601263" y="78879"/>
                </a:lnTo>
                <a:lnTo>
                  <a:pt x="616992" y="64326"/>
                </a:lnTo>
                <a:lnTo>
                  <a:pt x="635367" y="55595"/>
                </a:lnTo>
                <a:lnTo>
                  <a:pt x="656388" y="52684"/>
                </a:lnTo>
                <a:lnTo>
                  <a:pt x="755726" y="52684"/>
                </a:lnTo>
                <a:lnTo>
                  <a:pt x="751291" y="44805"/>
                </a:lnTo>
                <a:lnTo>
                  <a:pt x="737296" y="29164"/>
                </a:lnTo>
                <a:lnTo>
                  <a:pt x="720274" y="16405"/>
                </a:lnTo>
                <a:lnTo>
                  <a:pt x="701193" y="7291"/>
                </a:lnTo>
                <a:lnTo>
                  <a:pt x="680055" y="1822"/>
                </a:lnTo>
                <a:lnTo>
                  <a:pt x="656858" y="0"/>
                </a:lnTo>
                <a:close/>
              </a:path>
              <a:path w="1054100" h="341629">
                <a:moveTo>
                  <a:pt x="1053966" y="283649"/>
                </a:moveTo>
                <a:lnTo>
                  <a:pt x="809359" y="283649"/>
                </a:lnTo>
                <a:lnTo>
                  <a:pt x="809359" y="335393"/>
                </a:lnTo>
                <a:lnTo>
                  <a:pt x="1053966" y="335393"/>
                </a:lnTo>
                <a:lnTo>
                  <a:pt x="1053966" y="283649"/>
                </a:lnTo>
                <a:close/>
              </a:path>
              <a:path w="1054100" h="341629">
                <a:moveTo>
                  <a:pt x="962238" y="63974"/>
                </a:moveTo>
                <a:lnTo>
                  <a:pt x="908143" y="63974"/>
                </a:lnTo>
                <a:lnTo>
                  <a:pt x="908143" y="283649"/>
                </a:lnTo>
                <a:lnTo>
                  <a:pt x="962238" y="283649"/>
                </a:lnTo>
                <a:lnTo>
                  <a:pt x="962238" y="63974"/>
                </a:lnTo>
                <a:close/>
              </a:path>
              <a:path w="1054100" h="341629">
                <a:moveTo>
                  <a:pt x="962238" y="6115"/>
                </a:moveTo>
                <a:lnTo>
                  <a:pt x="915199" y="6115"/>
                </a:lnTo>
                <a:lnTo>
                  <a:pt x="828645" y="36691"/>
                </a:lnTo>
                <a:lnTo>
                  <a:pt x="841817" y="82790"/>
                </a:lnTo>
                <a:lnTo>
                  <a:pt x="908143" y="63974"/>
                </a:lnTo>
                <a:lnTo>
                  <a:pt x="962238" y="63974"/>
                </a:lnTo>
                <a:lnTo>
                  <a:pt x="962238" y="6115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7" name="object 57"/>
          <p:cNvSpPr/>
          <p:nvPr/>
        </p:nvSpPr>
        <p:spPr>
          <a:xfrm>
            <a:off x="8561010" y="4328142"/>
            <a:ext cx="689266" cy="367737"/>
          </a:xfrm>
          <a:custGeom>
            <a:avLst/>
            <a:gdLst/>
            <a:ahLst/>
            <a:cxnLst/>
            <a:rect l="l" t="t" r="r" b="b"/>
            <a:pathLst>
              <a:path w="1136650" h="606425">
                <a:moveTo>
                  <a:pt x="510433" y="150549"/>
                </a:moveTo>
                <a:lnTo>
                  <a:pt x="493352" y="160392"/>
                </a:lnTo>
                <a:lnTo>
                  <a:pt x="497513" y="170308"/>
                </a:lnTo>
                <a:lnTo>
                  <a:pt x="503340" y="179211"/>
                </a:lnTo>
                <a:lnTo>
                  <a:pt x="541339" y="203096"/>
                </a:lnTo>
                <a:lnTo>
                  <a:pt x="565442" y="206136"/>
                </a:lnTo>
                <a:lnTo>
                  <a:pt x="580804" y="205105"/>
                </a:lnTo>
                <a:lnTo>
                  <a:pt x="594755" y="202011"/>
                </a:lnTo>
                <a:lnTo>
                  <a:pt x="607295" y="196854"/>
                </a:lnTo>
                <a:lnTo>
                  <a:pt x="618423" y="189634"/>
                </a:lnTo>
                <a:lnTo>
                  <a:pt x="621634" y="186449"/>
                </a:lnTo>
                <a:lnTo>
                  <a:pt x="565442" y="186449"/>
                </a:lnTo>
                <a:lnTo>
                  <a:pt x="555381" y="185852"/>
                </a:lnTo>
                <a:lnTo>
                  <a:pt x="517382" y="165387"/>
                </a:lnTo>
                <a:lnTo>
                  <a:pt x="513256" y="158384"/>
                </a:lnTo>
                <a:lnTo>
                  <a:pt x="510433" y="150549"/>
                </a:lnTo>
                <a:close/>
              </a:path>
              <a:path w="1136650" h="606425">
                <a:moveTo>
                  <a:pt x="620581" y="101041"/>
                </a:moveTo>
                <a:lnTo>
                  <a:pt x="565442" y="101041"/>
                </a:lnTo>
                <a:lnTo>
                  <a:pt x="565442" y="101331"/>
                </a:lnTo>
                <a:lnTo>
                  <a:pt x="577221" y="102036"/>
                </a:lnTo>
                <a:lnTo>
                  <a:pt x="587662" y="104154"/>
                </a:lnTo>
                <a:lnTo>
                  <a:pt x="618098" y="134336"/>
                </a:lnTo>
                <a:lnTo>
                  <a:pt x="619002" y="143890"/>
                </a:lnTo>
                <a:lnTo>
                  <a:pt x="618098" y="153462"/>
                </a:lnTo>
                <a:lnTo>
                  <a:pt x="587662" y="183699"/>
                </a:lnTo>
                <a:lnTo>
                  <a:pt x="565442" y="186449"/>
                </a:lnTo>
                <a:lnTo>
                  <a:pt x="621634" y="186449"/>
                </a:lnTo>
                <a:lnTo>
                  <a:pt x="627543" y="180586"/>
                </a:lnTo>
                <a:lnTo>
                  <a:pt x="634057" y="169947"/>
                </a:lnTo>
                <a:lnTo>
                  <a:pt x="637966" y="157714"/>
                </a:lnTo>
                <a:lnTo>
                  <a:pt x="639269" y="143890"/>
                </a:lnTo>
                <a:lnTo>
                  <a:pt x="638237" y="131766"/>
                </a:lnTo>
                <a:lnTo>
                  <a:pt x="635143" y="120873"/>
                </a:lnTo>
                <a:lnTo>
                  <a:pt x="629986" y="111211"/>
                </a:lnTo>
                <a:lnTo>
                  <a:pt x="622766" y="102778"/>
                </a:lnTo>
                <a:lnTo>
                  <a:pt x="620581" y="101041"/>
                </a:lnTo>
                <a:close/>
              </a:path>
              <a:path w="1136650" h="606425">
                <a:moveTo>
                  <a:pt x="630583" y="0"/>
                </a:moveTo>
                <a:lnTo>
                  <a:pt x="500300" y="0"/>
                </a:lnTo>
                <a:lnTo>
                  <a:pt x="500300" y="19108"/>
                </a:lnTo>
                <a:lnTo>
                  <a:pt x="606264" y="19108"/>
                </a:lnTo>
                <a:lnTo>
                  <a:pt x="550966" y="88013"/>
                </a:lnTo>
                <a:lnTo>
                  <a:pt x="559941" y="101331"/>
                </a:lnTo>
                <a:lnTo>
                  <a:pt x="565152" y="101331"/>
                </a:lnTo>
                <a:lnTo>
                  <a:pt x="565442" y="101041"/>
                </a:lnTo>
                <a:lnTo>
                  <a:pt x="620581" y="101041"/>
                </a:lnTo>
                <a:lnTo>
                  <a:pt x="613936" y="95758"/>
                </a:lnTo>
                <a:lnTo>
                  <a:pt x="603658" y="90329"/>
                </a:lnTo>
                <a:lnTo>
                  <a:pt x="591932" y="86493"/>
                </a:lnTo>
                <a:lnTo>
                  <a:pt x="578759" y="84249"/>
                </a:lnTo>
                <a:lnTo>
                  <a:pt x="630583" y="19108"/>
                </a:lnTo>
                <a:lnTo>
                  <a:pt x="630583" y="0"/>
                </a:lnTo>
                <a:close/>
              </a:path>
              <a:path w="1136650" h="606425">
                <a:moveTo>
                  <a:pt x="121597" y="403442"/>
                </a:moveTo>
                <a:lnTo>
                  <a:pt x="0" y="403442"/>
                </a:lnTo>
                <a:lnTo>
                  <a:pt x="0" y="548201"/>
                </a:lnTo>
                <a:lnTo>
                  <a:pt x="19108" y="548201"/>
                </a:lnTo>
                <a:lnTo>
                  <a:pt x="19108" y="421971"/>
                </a:lnTo>
                <a:lnTo>
                  <a:pt x="121597" y="421971"/>
                </a:lnTo>
                <a:lnTo>
                  <a:pt x="121597" y="403442"/>
                </a:lnTo>
                <a:close/>
              </a:path>
              <a:path w="1136650" h="606425">
                <a:moveTo>
                  <a:pt x="121597" y="421971"/>
                </a:moveTo>
                <a:lnTo>
                  <a:pt x="102489" y="421971"/>
                </a:lnTo>
                <a:lnTo>
                  <a:pt x="102489" y="548201"/>
                </a:lnTo>
                <a:lnTo>
                  <a:pt x="121597" y="548201"/>
                </a:lnTo>
                <a:lnTo>
                  <a:pt x="121597" y="421971"/>
                </a:lnTo>
                <a:close/>
              </a:path>
              <a:path w="1136650" h="606425">
                <a:moveTo>
                  <a:pt x="181113" y="403442"/>
                </a:moveTo>
                <a:lnTo>
                  <a:pt x="162005" y="403442"/>
                </a:lnTo>
                <a:lnTo>
                  <a:pt x="162005" y="606105"/>
                </a:lnTo>
                <a:lnTo>
                  <a:pt x="181113" y="606105"/>
                </a:lnTo>
                <a:lnTo>
                  <a:pt x="181113" y="519828"/>
                </a:lnTo>
                <a:lnTo>
                  <a:pt x="201463" y="519828"/>
                </a:lnTo>
                <a:lnTo>
                  <a:pt x="181113" y="475822"/>
                </a:lnTo>
                <a:lnTo>
                  <a:pt x="182145" y="464277"/>
                </a:lnTo>
                <a:lnTo>
                  <a:pt x="185239" y="453674"/>
                </a:lnTo>
                <a:lnTo>
                  <a:pt x="190396" y="444011"/>
                </a:lnTo>
                <a:lnTo>
                  <a:pt x="197616" y="435289"/>
                </a:lnTo>
                <a:lnTo>
                  <a:pt x="201740" y="431815"/>
                </a:lnTo>
                <a:lnTo>
                  <a:pt x="181113" y="431815"/>
                </a:lnTo>
                <a:lnTo>
                  <a:pt x="181113" y="403442"/>
                </a:lnTo>
                <a:close/>
              </a:path>
              <a:path w="1136650" h="606425">
                <a:moveTo>
                  <a:pt x="201463" y="519828"/>
                </a:moveTo>
                <a:lnTo>
                  <a:pt x="181113" y="519828"/>
                </a:lnTo>
                <a:lnTo>
                  <a:pt x="192260" y="533762"/>
                </a:lnTo>
                <a:lnTo>
                  <a:pt x="205722" y="543714"/>
                </a:lnTo>
                <a:lnTo>
                  <a:pt x="221501" y="549685"/>
                </a:lnTo>
                <a:lnTo>
                  <a:pt x="239596" y="551675"/>
                </a:lnTo>
                <a:lnTo>
                  <a:pt x="254506" y="550300"/>
                </a:lnTo>
                <a:lnTo>
                  <a:pt x="268258" y="546175"/>
                </a:lnTo>
                <a:lnTo>
                  <a:pt x="280852" y="539299"/>
                </a:lnTo>
                <a:lnTo>
                  <a:pt x="288161" y="533146"/>
                </a:lnTo>
                <a:lnTo>
                  <a:pt x="238148" y="533146"/>
                </a:lnTo>
                <a:lnTo>
                  <a:pt x="226604" y="532115"/>
                </a:lnTo>
                <a:lnTo>
                  <a:pt x="216000" y="529021"/>
                </a:lnTo>
                <a:lnTo>
                  <a:pt x="206338" y="523864"/>
                </a:lnTo>
                <a:lnTo>
                  <a:pt x="201463" y="519828"/>
                </a:lnTo>
                <a:close/>
              </a:path>
              <a:path w="1136650" h="606425">
                <a:moveTo>
                  <a:pt x="288161" y="418497"/>
                </a:moveTo>
                <a:lnTo>
                  <a:pt x="238148" y="418497"/>
                </a:lnTo>
                <a:lnTo>
                  <a:pt x="249693" y="419547"/>
                </a:lnTo>
                <a:lnTo>
                  <a:pt x="260296" y="422695"/>
                </a:lnTo>
                <a:lnTo>
                  <a:pt x="291058" y="453674"/>
                </a:lnTo>
                <a:lnTo>
                  <a:pt x="295183" y="475822"/>
                </a:lnTo>
                <a:lnTo>
                  <a:pt x="294152" y="487276"/>
                </a:lnTo>
                <a:lnTo>
                  <a:pt x="269959" y="523864"/>
                </a:lnTo>
                <a:lnTo>
                  <a:pt x="238148" y="533146"/>
                </a:lnTo>
                <a:lnTo>
                  <a:pt x="288161" y="533146"/>
                </a:lnTo>
                <a:lnTo>
                  <a:pt x="312916" y="491130"/>
                </a:lnTo>
                <a:lnTo>
                  <a:pt x="314292" y="475822"/>
                </a:lnTo>
                <a:lnTo>
                  <a:pt x="312916" y="460514"/>
                </a:lnTo>
                <a:lnTo>
                  <a:pt x="308791" y="446436"/>
                </a:lnTo>
                <a:lnTo>
                  <a:pt x="301915" y="433588"/>
                </a:lnTo>
                <a:lnTo>
                  <a:pt x="292288" y="421971"/>
                </a:lnTo>
                <a:lnTo>
                  <a:pt x="288161" y="418497"/>
                </a:lnTo>
                <a:close/>
              </a:path>
              <a:path w="1136650" h="606425">
                <a:moveTo>
                  <a:pt x="239596" y="399968"/>
                </a:moveTo>
                <a:lnTo>
                  <a:pt x="221501" y="401959"/>
                </a:lnTo>
                <a:lnTo>
                  <a:pt x="205722" y="407930"/>
                </a:lnTo>
                <a:lnTo>
                  <a:pt x="192260" y="417882"/>
                </a:lnTo>
                <a:lnTo>
                  <a:pt x="181113" y="431815"/>
                </a:lnTo>
                <a:lnTo>
                  <a:pt x="201740" y="431815"/>
                </a:lnTo>
                <a:lnTo>
                  <a:pt x="206338" y="427943"/>
                </a:lnTo>
                <a:lnTo>
                  <a:pt x="216000" y="422695"/>
                </a:lnTo>
                <a:lnTo>
                  <a:pt x="226604" y="419547"/>
                </a:lnTo>
                <a:lnTo>
                  <a:pt x="238148" y="418497"/>
                </a:lnTo>
                <a:lnTo>
                  <a:pt x="288161" y="418497"/>
                </a:lnTo>
                <a:lnTo>
                  <a:pt x="280852" y="412345"/>
                </a:lnTo>
                <a:lnTo>
                  <a:pt x="268258" y="405469"/>
                </a:lnTo>
                <a:lnTo>
                  <a:pt x="254506" y="401343"/>
                </a:lnTo>
                <a:lnTo>
                  <a:pt x="239596" y="399968"/>
                </a:lnTo>
                <a:close/>
              </a:path>
              <a:path w="1136650" h="606425">
                <a:moveTo>
                  <a:pt x="365172" y="403442"/>
                </a:moveTo>
                <a:lnTo>
                  <a:pt x="346064" y="403442"/>
                </a:lnTo>
                <a:lnTo>
                  <a:pt x="346064" y="548201"/>
                </a:lnTo>
                <a:lnTo>
                  <a:pt x="362277" y="548201"/>
                </a:lnTo>
                <a:lnTo>
                  <a:pt x="388048" y="514907"/>
                </a:lnTo>
                <a:lnTo>
                  <a:pt x="365172" y="514907"/>
                </a:lnTo>
                <a:lnTo>
                  <a:pt x="365172" y="403442"/>
                </a:lnTo>
                <a:close/>
              </a:path>
              <a:path w="1136650" h="606425">
                <a:moveTo>
                  <a:pt x="467661" y="436737"/>
                </a:moveTo>
                <a:lnTo>
                  <a:pt x="448553" y="436737"/>
                </a:lnTo>
                <a:lnTo>
                  <a:pt x="448553" y="548201"/>
                </a:lnTo>
                <a:lnTo>
                  <a:pt x="467661" y="548201"/>
                </a:lnTo>
                <a:lnTo>
                  <a:pt x="467661" y="436737"/>
                </a:lnTo>
                <a:close/>
              </a:path>
              <a:path w="1136650" h="606425">
                <a:moveTo>
                  <a:pt x="467661" y="403442"/>
                </a:moveTo>
                <a:lnTo>
                  <a:pt x="451448" y="403442"/>
                </a:lnTo>
                <a:lnTo>
                  <a:pt x="365172" y="514907"/>
                </a:lnTo>
                <a:lnTo>
                  <a:pt x="388048" y="514907"/>
                </a:lnTo>
                <a:lnTo>
                  <a:pt x="448553" y="436737"/>
                </a:lnTo>
                <a:lnTo>
                  <a:pt x="467661" y="436737"/>
                </a:lnTo>
                <a:lnTo>
                  <a:pt x="467661" y="403442"/>
                </a:lnTo>
                <a:close/>
              </a:path>
              <a:path w="1136650" h="606425">
                <a:moveTo>
                  <a:pt x="512702" y="507379"/>
                </a:moveTo>
                <a:lnTo>
                  <a:pt x="496489" y="516933"/>
                </a:lnTo>
                <a:lnTo>
                  <a:pt x="505066" y="532133"/>
                </a:lnTo>
                <a:lnTo>
                  <a:pt x="517479" y="542990"/>
                </a:lnTo>
                <a:lnTo>
                  <a:pt x="533728" y="549504"/>
                </a:lnTo>
                <a:lnTo>
                  <a:pt x="553813" y="551675"/>
                </a:lnTo>
                <a:lnTo>
                  <a:pt x="566190" y="550897"/>
                </a:lnTo>
                <a:lnTo>
                  <a:pt x="576975" y="548563"/>
                </a:lnTo>
                <a:lnTo>
                  <a:pt x="586167" y="544673"/>
                </a:lnTo>
                <a:lnTo>
                  <a:pt x="593767" y="539226"/>
                </a:lnTo>
                <a:lnTo>
                  <a:pt x="599496" y="533146"/>
                </a:lnTo>
                <a:lnTo>
                  <a:pt x="553813" y="533146"/>
                </a:lnTo>
                <a:lnTo>
                  <a:pt x="539301" y="531536"/>
                </a:lnTo>
                <a:lnTo>
                  <a:pt x="527612" y="526705"/>
                </a:lnTo>
                <a:lnTo>
                  <a:pt x="518745" y="518652"/>
                </a:lnTo>
                <a:lnTo>
                  <a:pt x="512702" y="507379"/>
                </a:lnTo>
                <a:close/>
              </a:path>
              <a:path w="1136650" h="606425">
                <a:moveTo>
                  <a:pt x="593406" y="418497"/>
                </a:moveTo>
                <a:lnTo>
                  <a:pt x="560183" y="418497"/>
                </a:lnTo>
                <a:lnTo>
                  <a:pt x="567614" y="420813"/>
                </a:lnTo>
                <a:lnTo>
                  <a:pt x="573211" y="425446"/>
                </a:lnTo>
                <a:lnTo>
                  <a:pt x="579001" y="429885"/>
                </a:lnTo>
                <a:lnTo>
                  <a:pt x="581897" y="435579"/>
                </a:lnTo>
                <a:lnTo>
                  <a:pt x="581897" y="449862"/>
                </a:lnTo>
                <a:lnTo>
                  <a:pt x="579484" y="455652"/>
                </a:lnTo>
                <a:lnTo>
                  <a:pt x="570026" y="463952"/>
                </a:lnTo>
                <a:lnTo>
                  <a:pt x="563560" y="465978"/>
                </a:lnTo>
                <a:lnTo>
                  <a:pt x="539916" y="465978"/>
                </a:lnTo>
                <a:lnTo>
                  <a:pt x="539916" y="484507"/>
                </a:lnTo>
                <a:lnTo>
                  <a:pt x="569544" y="484507"/>
                </a:lnTo>
                <a:lnTo>
                  <a:pt x="576299" y="486630"/>
                </a:lnTo>
                <a:lnTo>
                  <a:pt x="581318" y="490877"/>
                </a:lnTo>
                <a:lnTo>
                  <a:pt x="586336" y="494930"/>
                </a:lnTo>
                <a:lnTo>
                  <a:pt x="588845" y="500431"/>
                </a:lnTo>
                <a:lnTo>
                  <a:pt x="588845" y="515100"/>
                </a:lnTo>
                <a:lnTo>
                  <a:pt x="553813" y="533146"/>
                </a:lnTo>
                <a:lnTo>
                  <a:pt x="599496" y="533146"/>
                </a:lnTo>
                <a:lnTo>
                  <a:pt x="599973" y="532640"/>
                </a:lnTo>
                <a:lnTo>
                  <a:pt x="604407" y="525329"/>
                </a:lnTo>
                <a:lnTo>
                  <a:pt x="607067" y="517295"/>
                </a:lnTo>
                <a:lnTo>
                  <a:pt x="607953" y="508537"/>
                </a:lnTo>
                <a:lnTo>
                  <a:pt x="606379" y="496920"/>
                </a:lnTo>
                <a:lnTo>
                  <a:pt x="601656" y="487258"/>
                </a:lnTo>
                <a:lnTo>
                  <a:pt x="593785" y="479549"/>
                </a:lnTo>
                <a:lnTo>
                  <a:pt x="582765" y="473795"/>
                </a:lnTo>
                <a:lnTo>
                  <a:pt x="590745" y="467969"/>
                </a:lnTo>
                <a:lnTo>
                  <a:pt x="596445" y="460622"/>
                </a:lnTo>
                <a:lnTo>
                  <a:pt x="599865" y="451756"/>
                </a:lnTo>
                <a:lnTo>
                  <a:pt x="601005" y="441369"/>
                </a:lnTo>
                <a:lnTo>
                  <a:pt x="600154" y="433027"/>
                </a:lnTo>
                <a:lnTo>
                  <a:pt x="597603" y="425373"/>
                </a:lnTo>
                <a:lnTo>
                  <a:pt x="593406" y="418497"/>
                </a:lnTo>
                <a:close/>
              </a:path>
              <a:path w="1136650" h="606425">
                <a:moveTo>
                  <a:pt x="550918" y="399968"/>
                </a:moveTo>
                <a:lnTo>
                  <a:pt x="533547" y="401904"/>
                </a:lnTo>
                <a:lnTo>
                  <a:pt x="519071" y="407713"/>
                </a:lnTo>
                <a:lnTo>
                  <a:pt x="507490" y="417393"/>
                </a:lnTo>
                <a:lnTo>
                  <a:pt x="498805" y="430947"/>
                </a:lnTo>
                <a:lnTo>
                  <a:pt x="514728" y="440211"/>
                </a:lnTo>
                <a:lnTo>
                  <a:pt x="520464" y="430711"/>
                </a:lnTo>
                <a:lnTo>
                  <a:pt x="528408" y="423926"/>
                </a:lnTo>
                <a:lnTo>
                  <a:pt x="538559" y="419854"/>
                </a:lnTo>
                <a:lnTo>
                  <a:pt x="550918" y="418497"/>
                </a:lnTo>
                <a:lnTo>
                  <a:pt x="593406" y="418497"/>
                </a:lnTo>
                <a:lnTo>
                  <a:pt x="587397" y="412128"/>
                </a:lnTo>
                <a:lnTo>
                  <a:pt x="580123" y="406808"/>
                </a:lnTo>
                <a:lnTo>
                  <a:pt x="571619" y="403008"/>
                </a:lnTo>
                <a:lnTo>
                  <a:pt x="561884" y="400728"/>
                </a:lnTo>
                <a:lnTo>
                  <a:pt x="550918" y="399968"/>
                </a:lnTo>
                <a:close/>
              </a:path>
              <a:path w="1136650" h="606425">
                <a:moveTo>
                  <a:pt x="678300" y="355672"/>
                </a:moveTo>
                <a:lnTo>
                  <a:pt x="670966" y="355672"/>
                </a:lnTo>
                <a:lnTo>
                  <a:pt x="667877" y="356926"/>
                </a:lnTo>
                <a:lnTo>
                  <a:pt x="662859" y="361945"/>
                </a:lnTo>
                <a:lnTo>
                  <a:pt x="661605" y="365033"/>
                </a:lnTo>
                <a:lnTo>
                  <a:pt x="661605" y="372367"/>
                </a:lnTo>
                <a:lnTo>
                  <a:pt x="662859" y="375456"/>
                </a:lnTo>
                <a:lnTo>
                  <a:pt x="667877" y="380474"/>
                </a:lnTo>
                <a:lnTo>
                  <a:pt x="670966" y="381728"/>
                </a:lnTo>
                <a:lnTo>
                  <a:pt x="678300" y="381728"/>
                </a:lnTo>
                <a:lnTo>
                  <a:pt x="681388" y="380474"/>
                </a:lnTo>
                <a:lnTo>
                  <a:pt x="686407" y="375456"/>
                </a:lnTo>
                <a:lnTo>
                  <a:pt x="687661" y="372367"/>
                </a:lnTo>
                <a:lnTo>
                  <a:pt x="687661" y="365033"/>
                </a:lnTo>
                <a:lnTo>
                  <a:pt x="686407" y="361945"/>
                </a:lnTo>
                <a:lnTo>
                  <a:pt x="681388" y="356926"/>
                </a:lnTo>
                <a:lnTo>
                  <a:pt x="678300" y="355672"/>
                </a:lnTo>
                <a:close/>
              </a:path>
              <a:path w="1136650" h="606425">
                <a:moveTo>
                  <a:pt x="733308" y="355672"/>
                </a:moveTo>
                <a:lnTo>
                  <a:pt x="725974" y="355672"/>
                </a:lnTo>
                <a:lnTo>
                  <a:pt x="722886" y="356926"/>
                </a:lnTo>
                <a:lnTo>
                  <a:pt x="717867" y="361945"/>
                </a:lnTo>
                <a:lnTo>
                  <a:pt x="716613" y="365033"/>
                </a:lnTo>
                <a:lnTo>
                  <a:pt x="716613" y="372367"/>
                </a:lnTo>
                <a:lnTo>
                  <a:pt x="717867" y="375456"/>
                </a:lnTo>
                <a:lnTo>
                  <a:pt x="722886" y="380474"/>
                </a:lnTo>
                <a:lnTo>
                  <a:pt x="725974" y="381728"/>
                </a:lnTo>
                <a:lnTo>
                  <a:pt x="733308" y="381728"/>
                </a:lnTo>
                <a:lnTo>
                  <a:pt x="736397" y="380474"/>
                </a:lnTo>
                <a:lnTo>
                  <a:pt x="741415" y="375456"/>
                </a:lnTo>
                <a:lnTo>
                  <a:pt x="742670" y="372367"/>
                </a:lnTo>
                <a:lnTo>
                  <a:pt x="742670" y="365033"/>
                </a:lnTo>
                <a:lnTo>
                  <a:pt x="741415" y="361945"/>
                </a:lnTo>
                <a:lnTo>
                  <a:pt x="736397" y="356926"/>
                </a:lnTo>
                <a:lnTo>
                  <a:pt x="733308" y="355672"/>
                </a:lnTo>
                <a:close/>
              </a:path>
              <a:path w="1136650" h="606425">
                <a:moveTo>
                  <a:pt x="703874" y="399968"/>
                </a:moveTo>
                <a:lnTo>
                  <a:pt x="660772" y="412182"/>
                </a:lnTo>
                <a:lnTo>
                  <a:pt x="633594" y="445929"/>
                </a:lnTo>
                <a:lnTo>
                  <a:pt x="628310" y="475822"/>
                </a:lnTo>
                <a:lnTo>
                  <a:pt x="629649" y="491601"/>
                </a:lnTo>
                <a:lnTo>
                  <a:pt x="649734" y="530251"/>
                </a:lnTo>
                <a:lnTo>
                  <a:pt x="689036" y="550336"/>
                </a:lnTo>
                <a:lnTo>
                  <a:pt x="705322" y="551675"/>
                </a:lnTo>
                <a:lnTo>
                  <a:pt x="715473" y="551133"/>
                </a:lnTo>
                <a:lnTo>
                  <a:pt x="756675" y="533146"/>
                </a:lnTo>
                <a:lnTo>
                  <a:pt x="705611" y="533146"/>
                </a:lnTo>
                <a:lnTo>
                  <a:pt x="694374" y="532332"/>
                </a:lnTo>
                <a:lnTo>
                  <a:pt x="659506" y="513061"/>
                </a:lnTo>
                <a:lnTo>
                  <a:pt x="647997" y="485376"/>
                </a:lnTo>
                <a:lnTo>
                  <a:pt x="775096" y="485376"/>
                </a:lnTo>
                <a:lnTo>
                  <a:pt x="775482" y="480358"/>
                </a:lnTo>
                <a:lnTo>
                  <a:pt x="775675" y="477366"/>
                </a:lnTo>
                <a:lnTo>
                  <a:pt x="775626" y="475822"/>
                </a:lnTo>
                <a:lnTo>
                  <a:pt x="774877" y="466847"/>
                </a:lnTo>
                <a:lnTo>
                  <a:pt x="647997" y="466847"/>
                </a:lnTo>
                <a:lnTo>
                  <a:pt x="650205" y="456515"/>
                </a:lnTo>
                <a:lnTo>
                  <a:pt x="674072" y="425988"/>
                </a:lnTo>
                <a:lnTo>
                  <a:pt x="703874" y="418497"/>
                </a:lnTo>
                <a:lnTo>
                  <a:pt x="751135" y="418497"/>
                </a:lnTo>
                <a:lnTo>
                  <a:pt x="745185" y="412834"/>
                </a:lnTo>
                <a:lnTo>
                  <a:pt x="733043" y="405686"/>
                </a:lnTo>
                <a:lnTo>
                  <a:pt x="719273" y="401398"/>
                </a:lnTo>
                <a:lnTo>
                  <a:pt x="703874" y="399968"/>
                </a:lnTo>
                <a:close/>
              </a:path>
              <a:path w="1136650" h="606425">
                <a:moveTo>
                  <a:pt x="752224" y="508537"/>
                </a:moveTo>
                <a:lnTo>
                  <a:pt x="744208" y="519304"/>
                </a:lnTo>
                <a:lnTo>
                  <a:pt x="733767" y="526994"/>
                </a:lnTo>
                <a:lnTo>
                  <a:pt x="720901" y="531608"/>
                </a:lnTo>
                <a:lnTo>
                  <a:pt x="705611" y="533146"/>
                </a:lnTo>
                <a:lnTo>
                  <a:pt x="756675" y="533146"/>
                </a:lnTo>
                <a:lnTo>
                  <a:pt x="757669" y="532332"/>
                </a:lnTo>
                <a:lnTo>
                  <a:pt x="763786" y="525782"/>
                </a:lnTo>
                <a:lnTo>
                  <a:pt x="769016" y="518381"/>
                </a:lnTo>
                <a:lnTo>
                  <a:pt x="752224" y="508537"/>
                </a:lnTo>
                <a:close/>
              </a:path>
              <a:path w="1136650" h="606425">
                <a:moveTo>
                  <a:pt x="751135" y="418497"/>
                </a:moveTo>
                <a:lnTo>
                  <a:pt x="703874" y="418497"/>
                </a:lnTo>
                <a:lnTo>
                  <a:pt x="713302" y="419293"/>
                </a:lnTo>
                <a:lnTo>
                  <a:pt x="722186" y="421682"/>
                </a:lnTo>
                <a:lnTo>
                  <a:pt x="753689" y="455936"/>
                </a:lnTo>
                <a:lnTo>
                  <a:pt x="755987" y="466847"/>
                </a:lnTo>
                <a:lnTo>
                  <a:pt x="774877" y="466847"/>
                </a:lnTo>
                <a:lnTo>
                  <a:pt x="774426" y="461436"/>
                </a:lnTo>
                <a:lnTo>
                  <a:pt x="770680" y="447521"/>
                </a:lnTo>
                <a:lnTo>
                  <a:pt x="764438" y="434656"/>
                </a:lnTo>
                <a:lnTo>
                  <a:pt x="755698" y="422840"/>
                </a:lnTo>
                <a:lnTo>
                  <a:pt x="751135" y="418497"/>
                </a:lnTo>
                <a:close/>
              </a:path>
              <a:path w="1136650" h="606425">
                <a:moveTo>
                  <a:pt x="825178" y="403442"/>
                </a:moveTo>
                <a:lnTo>
                  <a:pt x="806069" y="403442"/>
                </a:lnTo>
                <a:lnTo>
                  <a:pt x="806069" y="606105"/>
                </a:lnTo>
                <a:lnTo>
                  <a:pt x="825178" y="606105"/>
                </a:lnTo>
                <a:lnTo>
                  <a:pt x="825178" y="519828"/>
                </a:lnTo>
                <a:lnTo>
                  <a:pt x="845527" y="519828"/>
                </a:lnTo>
                <a:lnTo>
                  <a:pt x="825178" y="475822"/>
                </a:lnTo>
                <a:lnTo>
                  <a:pt x="826209" y="464277"/>
                </a:lnTo>
                <a:lnTo>
                  <a:pt x="829303" y="453674"/>
                </a:lnTo>
                <a:lnTo>
                  <a:pt x="834460" y="444011"/>
                </a:lnTo>
                <a:lnTo>
                  <a:pt x="841680" y="435289"/>
                </a:lnTo>
                <a:lnTo>
                  <a:pt x="845805" y="431815"/>
                </a:lnTo>
                <a:lnTo>
                  <a:pt x="825178" y="431815"/>
                </a:lnTo>
                <a:lnTo>
                  <a:pt x="825178" y="403442"/>
                </a:lnTo>
                <a:close/>
              </a:path>
              <a:path w="1136650" h="606425">
                <a:moveTo>
                  <a:pt x="845527" y="519828"/>
                </a:moveTo>
                <a:lnTo>
                  <a:pt x="825178" y="519828"/>
                </a:lnTo>
                <a:lnTo>
                  <a:pt x="836324" y="533762"/>
                </a:lnTo>
                <a:lnTo>
                  <a:pt x="849787" y="543714"/>
                </a:lnTo>
                <a:lnTo>
                  <a:pt x="865565" y="549685"/>
                </a:lnTo>
                <a:lnTo>
                  <a:pt x="883660" y="551675"/>
                </a:lnTo>
                <a:lnTo>
                  <a:pt x="898570" y="550300"/>
                </a:lnTo>
                <a:lnTo>
                  <a:pt x="912322" y="546175"/>
                </a:lnTo>
                <a:lnTo>
                  <a:pt x="924916" y="539299"/>
                </a:lnTo>
                <a:lnTo>
                  <a:pt x="932225" y="533146"/>
                </a:lnTo>
                <a:lnTo>
                  <a:pt x="882213" y="533146"/>
                </a:lnTo>
                <a:lnTo>
                  <a:pt x="870668" y="532115"/>
                </a:lnTo>
                <a:lnTo>
                  <a:pt x="860064" y="529021"/>
                </a:lnTo>
                <a:lnTo>
                  <a:pt x="850402" y="523864"/>
                </a:lnTo>
                <a:lnTo>
                  <a:pt x="845527" y="519828"/>
                </a:lnTo>
                <a:close/>
              </a:path>
              <a:path w="1136650" h="606425">
                <a:moveTo>
                  <a:pt x="932225" y="418497"/>
                </a:moveTo>
                <a:lnTo>
                  <a:pt x="882213" y="418497"/>
                </a:lnTo>
                <a:lnTo>
                  <a:pt x="893757" y="419547"/>
                </a:lnTo>
                <a:lnTo>
                  <a:pt x="904361" y="422695"/>
                </a:lnTo>
                <a:lnTo>
                  <a:pt x="935122" y="453674"/>
                </a:lnTo>
                <a:lnTo>
                  <a:pt x="939248" y="475822"/>
                </a:lnTo>
                <a:lnTo>
                  <a:pt x="938216" y="487276"/>
                </a:lnTo>
                <a:lnTo>
                  <a:pt x="914023" y="523864"/>
                </a:lnTo>
                <a:lnTo>
                  <a:pt x="882213" y="533146"/>
                </a:lnTo>
                <a:lnTo>
                  <a:pt x="932225" y="533146"/>
                </a:lnTo>
                <a:lnTo>
                  <a:pt x="956981" y="491130"/>
                </a:lnTo>
                <a:lnTo>
                  <a:pt x="958356" y="475822"/>
                </a:lnTo>
                <a:lnTo>
                  <a:pt x="956981" y="460514"/>
                </a:lnTo>
                <a:lnTo>
                  <a:pt x="952855" y="446436"/>
                </a:lnTo>
                <a:lnTo>
                  <a:pt x="945979" y="433588"/>
                </a:lnTo>
                <a:lnTo>
                  <a:pt x="936352" y="421971"/>
                </a:lnTo>
                <a:lnTo>
                  <a:pt x="932225" y="418497"/>
                </a:lnTo>
                <a:close/>
              </a:path>
              <a:path w="1136650" h="606425">
                <a:moveTo>
                  <a:pt x="883660" y="399968"/>
                </a:moveTo>
                <a:lnTo>
                  <a:pt x="865565" y="401959"/>
                </a:lnTo>
                <a:lnTo>
                  <a:pt x="849787" y="407930"/>
                </a:lnTo>
                <a:lnTo>
                  <a:pt x="836324" y="417882"/>
                </a:lnTo>
                <a:lnTo>
                  <a:pt x="825178" y="431815"/>
                </a:lnTo>
                <a:lnTo>
                  <a:pt x="845805" y="431815"/>
                </a:lnTo>
                <a:lnTo>
                  <a:pt x="850402" y="427943"/>
                </a:lnTo>
                <a:lnTo>
                  <a:pt x="860064" y="422695"/>
                </a:lnTo>
                <a:lnTo>
                  <a:pt x="870668" y="419547"/>
                </a:lnTo>
                <a:lnTo>
                  <a:pt x="882213" y="418497"/>
                </a:lnTo>
                <a:lnTo>
                  <a:pt x="932225" y="418497"/>
                </a:lnTo>
                <a:lnTo>
                  <a:pt x="924916" y="412345"/>
                </a:lnTo>
                <a:lnTo>
                  <a:pt x="912322" y="405469"/>
                </a:lnTo>
                <a:lnTo>
                  <a:pt x="898570" y="401343"/>
                </a:lnTo>
                <a:lnTo>
                  <a:pt x="883660" y="399968"/>
                </a:lnTo>
                <a:close/>
              </a:path>
              <a:path w="1136650" h="606425">
                <a:moveTo>
                  <a:pt x="1009236" y="403442"/>
                </a:moveTo>
                <a:lnTo>
                  <a:pt x="990128" y="403442"/>
                </a:lnTo>
                <a:lnTo>
                  <a:pt x="990128" y="548201"/>
                </a:lnTo>
                <a:lnTo>
                  <a:pt x="1048900" y="548201"/>
                </a:lnTo>
                <a:lnTo>
                  <a:pt x="1058744" y="547423"/>
                </a:lnTo>
                <a:lnTo>
                  <a:pt x="1067719" y="545089"/>
                </a:lnTo>
                <a:lnTo>
                  <a:pt x="1075825" y="541199"/>
                </a:lnTo>
                <a:lnTo>
                  <a:pt x="1083063" y="535752"/>
                </a:lnTo>
                <a:lnTo>
                  <a:pt x="1088700" y="529672"/>
                </a:lnTo>
                <a:lnTo>
                  <a:pt x="1009236" y="529672"/>
                </a:lnTo>
                <a:lnTo>
                  <a:pt x="1009236" y="476980"/>
                </a:lnTo>
                <a:lnTo>
                  <a:pt x="1088446" y="476980"/>
                </a:lnTo>
                <a:lnTo>
                  <a:pt x="1083063" y="471189"/>
                </a:lnTo>
                <a:lnTo>
                  <a:pt x="1075608" y="465616"/>
                </a:lnTo>
                <a:lnTo>
                  <a:pt x="1067429" y="461635"/>
                </a:lnTo>
                <a:lnTo>
                  <a:pt x="1058527" y="459247"/>
                </a:lnTo>
                <a:lnTo>
                  <a:pt x="1048900" y="458451"/>
                </a:lnTo>
                <a:lnTo>
                  <a:pt x="1009236" y="458451"/>
                </a:lnTo>
                <a:lnTo>
                  <a:pt x="1009236" y="403442"/>
                </a:lnTo>
                <a:close/>
              </a:path>
              <a:path w="1136650" h="606425">
                <a:moveTo>
                  <a:pt x="1088446" y="476980"/>
                </a:moveTo>
                <a:lnTo>
                  <a:pt x="1057200" y="476980"/>
                </a:lnTo>
                <a:lnTo>
                  <a:pt x="1064148" y="479489"/>
                </a:lnTo>
                <a:lnTo>
                  <a:pt x="1069746" y="484507"/>
                </a:lnTo>
                <a:lnTo>
                  <a:pt x="1075343" y="489333"/>
                </a:lnTo>
                <a:lnTo>
                  <a:pt x="1078142" y="495605"/>
                </a:lnTo>
                <a:lnTo>
                  <a:pt x="1078142" y="511046"/>
                </a:lnTo>
                <a:lnTo>
                  <a:pt x="1075343" y="517416"/>
                </a:lnTo>
                <a:lnTo>
                  <a:pt x="1069746" y="522434"/>
                </a:lnTo>
                <a:lnTo>
                  <a:pt x="1064148" y="527259"/>
                </a:lnTo>
                <a:lnTo>
                  <a:pt x="1057200" y="529672"/>
                </a:lnTo>
                <a:lnTo>
                  <a:pt x="1088700" y="529672"/>
                </a:lnTo>
                <a:lnTo>
                  <a:pt x="1089270" y="529057"/>
                </a:lnTo>
                <a:lnTo>
                  <a:pt x="1093703" y="521421"/>
                </a:lnTo>
                <a:lnTo>
                  <a:pt x="1096363" y="512844"/>
                </a:lnTo>
                <a:lnTo>
                  <a:pt x="1097250" y="503326"/>
                </a:lnTo>
                <a:lnTo>
                  <a:pt x="1096363" y="493935"/>
                </a:lnTo>
                <a:lnTo>
                  <a:pt x="1093703" y="485448"/>
                </a:lnTo>
                <a:lnTo>
                  <a:pt x="1089270" y="477867"/>
                </a:lnTo>
                <a:lnTo>
                  <a:pt x="1088446" y="476980"/>
                </a:lnTo>
                <a:close/>
              </a:path>
              <a:path w="1136650" h="606425">
                <a:moveTo>
                  <a:pt x="1136624" y="403442"/>
                </a:moveTo>
                <a:lnTo>
                  <a:pt x="1117516" y="403442"/>
                </a:lnTo>
                <a:lnTo>
                  <a:pt x="1117516" y="548201"/>
                </a:lnTo>
                <a:lnTo>
                  <a:pt x="1136624" y="548201"/>
                </a:lnTo>
                <a:lnTo>
                  <a:pt x="1136624" y="403442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8" name="object 58"/>
          <p:cNvSpPr/>
          <p:nvPr/>
        </p:nvSpPr>
        <p:spPr>
          <a:xfrm>
            <a:off x="3903619" y="4899603"/>
            <a:ext cx="188682" cy="125146"/>
          </a:xfrm>
          <a:custGeom>
            <a:avLst/>
            <a:gdLst/>
            <a:ahLst/>
            <a:cxnLst/>
            <a:rect l="l" t="t" r="r" b="b"/>
            <a:pathLst>
              <a:path w="311150" h="206375">
                <a:moveTo>
                  <a:pt x="17081" y="150549"/>
                </a:moveTo>
                <a:lnTo>
                  <a:pt x="0" y="160392"/>
                </a:lnTo>
                <a:lnTo>
                  <a:pt x="4161" y="170308"/>
                </a:lnTo>
                <a:lnTo>
                  <a:pt x="9988" y="179211"/>
                </a:lnTo>
                <a:lnTo>
                  <a:pt x="47987" y="203096"/>
                </a:lnTo>
                <a:lnTo>
                  <a:pt x="72089" y="206136"/>
                </a:lnTo>
                <a:lnTo>
                  <a:pt x="87452" y="205105"/>
                </a:lnTo>
                <a:lnTo>
                  <a:pt x="101403" y="202011"/>
                </a:lnTo>
                <a:lnTo>
                  <a:pt x="113943" y="196854"/>
                </a:lnTo>
                <a:lnTo>
                  <a:pt x="125071" y="189634"/>
                </a:lnTo>
                <a:lnTo>
                  <a:pt x="128281" y="186449"/>
                </a:lnTo>
                <a:lnTo>
                  <a:pt x="72089" y="186449"/>
                </a:lnTo>
                <a:lnTo>
                  <a:pt x="62029" y="185852"/>
                </a:lnTo>
                <a:lnTo>
                  <a:pt x="24029" y="165387"/>
                </a:lnTo>
                <a:lnTo>
                  <a:pt x="19904" y="158384"/>
                </a:lnTo>
                <a:lnTo>
                  <a:pt x="17081" y="150549"/>
                </a:lnTo>
                <a:close/>
              </a:path>
              <a:path w="311150" h="206375">
                <a:moveTo>
                  <a:pt x="127229" y="101041"/>
                </a:moveTo>
                <a:lnTo>
                  <a:pt x="72089" y="101041"/>
                </a:lnTo>
                <a:lnTo>
                  <a:pt x="72089" y="101331"/>
                </a:lnTo>
                <a:lnTo>
                  <a:pt x="83869" y="102036"/>
                </a:lnTo>
                <a:lnTo>
                  <a:pt x="94310" y="104154"/>
                </a:lnTo>
                <a:lnTo>
                  <a:pt x="124746" y="134336"/>
                </a:lnTo>
                <a:lnTo>
                  <a:pt x="125650" y="143890"/>
                </a:lnTo>
                <a:lnTo>
                  <a:pt x="124746" y="153462"/>
                </a:lnTo>
                <a:lnTo>
                  <a:pt x="94310" y="183699"/>
                </a:lnTo>
                <a:lnTo>
                  <a:pt x="72089" y="186449"/>
                </a:lnTo>
                <a:lnTo>
                  <a:pt x="128281" y="186449"/>
                </a:lnTo>
                <a:lnTo>
                  <a:pt x="134191" y="180586"/>
                </a:lnTo>
                <a:lnTo>
                  <a:pt x="140705" y="169947"/>
                </a:lnTo>
                <a:lnTo>
                  <a:pt x="144614" y="157714"/>
                </a:lnTo>
                <a:lnTo>
                  <a:pt x="145917" y="143890"/>
                </a:lnTo>
                <a:lnTo>
                  <a:pt x="144885" y="131766"/>
                </a:lnTo>
                <a:lnTo>
                  <a:pt x="141791" y="120873"/>
                </a:lnTo>
                <a:lnTo>
                  <a:pt x="136634" y="111211"/>
                </a:lnTo>
                <a:lnTo>
                  <a:pt x="129414" y="102778"/>
                </a:lnTo>
                <a:lnTo>
                  <a:pt x="127229" y="101041"/>
                </a:lnTo>
                <a:close/>
              </a:path>
              <a:path w="311150" h="206375">
                <a:moveTo>
                  <a:pt x="137231" y="0"/>
                </a:moveTo>
                <a:lnTo>
                  <a:pt x="6948" y="0"/>
                </a:lnTo>
                <a:lnTo>
                  <a:pt x="6948" y="19108"/>
                </a:lnTo>
                <a:lnTo>
                  <a:pt x="112911" y="19108"/>
                </a:lnTo>
                <a:lnTo>
                  <a:pt x="57614" y="88013"/>
                </a:lnTo>
                <a:lnTo>
                  <a:pt x="66589" y="101331"/>
                </a:lnTo>
                <a:lnTo>
                  <a:pt x="71800" y="101331"/>
                </a:lnTo>
                <a:lnTo>
                  <a:pt x="72089" y="101041"/>
                </a:lnTo>
                <a:lnTo>
                  <a:pt x="127229" y="101041"/>
                </a:lnTo>
                <a:lnTo>
                  <a:pt x="120584" y="95758"/>
                </a:lnTo>
                <a:lnTo>
                  <a:pt x="110306" y="90329"/>
                </a:lnTo>
                <a:lnTo>
                  <a:pt x="98580" y="86493"/>
                </a:lnTo>
                <a:lnTo>
                  <a:pt x="85407" y="84249"/>
                </a:lnTo>
                <a:lnTo>
                  <a:pt x="137231" y="19108"/>
                </a:lnTo>
                <a:lnTo>
                  <a:pt x="137231" y="0"/>
                </a:lnTo>
                <a:close/>
              </a:path>
              <a:path w="311150" h="206375">
                <a:moveTo>
                  <a:pt x="270789" y="0"/>
                </a:moveTo>
                <a:lnTo>
                  <a:pt x="246759" y="0"/>
                </a:lnTo>
                <a:lnTo>
                  <a:pt x="176117" y="99015"/>
                </a:lnTo>
                <a:lnTo>
                  <a:pt x="170544" y="107935"/>
                </a:lnTo>
                <a:lnTo>
                  <a:pt x="166563" y="117616"/>
                </a:lnTo>
                <a:lnTo>
                  <a:pt x="164174" y="128057"/>
                </a:lnTo>
                <a:lnTo>
                  <a:pt x="163378" y="139258"/>
                </a:lnTo>
                <a:lnTo>
                  <a:pt x="164627" y="153480"/>
                </a:lnTo>
                <a:lnTo>
                  <a:pt x="183355" y="187897"/>
                </a:lnTo>
                <a:lnTo>
                  <a:pt x="221354" y="204996"/>
                </a:lnTo>
                <a:lnTo>
                  <a:pt x="237205" y="206136"/>
                </a:lnTo>
                <a:lnTo>
                  <a:pt x="253147" y="204996"/>
                </a:lnTo>
                <a:lnTo>
                  <a:pt x="267387" y="201576"/>
                </a:lnTo>
                <a:lnTo>
                  <a:pt x="279927" y="195876"/>
                </a:lnTo>
                <a:lnTo>
                  <a:pt x="290766" y="187897"/>
                </a:lnTo>
                <a:lnTo>
                  <a:pt x="292051" y="186449"/>
                </a:lnTo>
                <a:lnTo>
                  <a:pt x="237205" y="186449"/>
                </a:lnTo>
                <a:lnTo>
                  <a:pt x="225281" y="185653"/>
                </a:lnTo>
                <a:lnTo>
                  <a:pt x="191461" y="166780"/>
                </a:lnTo>
                <a:lnTo>
                  <a:pt x="183644" y="139258"/>
                </a:lnTo>
                <a:lnTo>
                  <a:pt x="184513" y="128962"/>
                </a:lnTo>
                <a:lnTo>
                  <a:pt x="214695" y="95251"/>
                </a:lnTo>
                <a:lnTo>
                  <a:pt x="237205" y="92066"/>
                </a:lnTo>
                <a:lnTo>
                  <a:pt x="291807" y="92066"/>
                </a:lnTo>
                <a:lnTo>
                  <a:pt x="290766" y="90908"/>
                </a:lnTo>
                <a:lnTo>
                  <a:pt x="280036" y="82802"/>
                </a:lnTo>
                <a:lnTo>
                  <a:pt x="267532" y="77011"/>
                </a:lnTo>
                <a:lnTo>
                  <a:pt x="255635" y="74116"/>
                </a:lnTo>
                <a:lnTo>
                  <a:pt x="218097" y="74116"/>
                </a:lnTo>
                <a:lnTo>
                  <a:pt x="270789" y="0"/>
                </a:lnTo>
                <a:close/>
              </a:path>
              <a:path w="311150" h="206375">
                <a:moveTo>
                  <a:pt x="291807" y="92066"/>
                </a:moveTo>
                <a:lnTo>
                  <a:pt x="237205" y="92066"/>
                </a:lnTo>
                <a:lnTo>
                  <a:pt x="249112" y="92862"/>
                </a:lnTo>
                <a:lnTo>
                  <a:pt x="259643" y="95251"/>
                </a:lnTo>
                <a:lnTo>
                  <a:pt x="289879" y="128853"/>
                </a:lnTo>
                <a:lnTo>
                  <a:pt x="290766" y="139258"/>
                </a:lnTo>
                <a:lnTo>
                  <a:pt x="289879" y="149662"/>
                </a:lnTo>
                <a:lnTo>
                  <a:pt x="259643" y="183264"/>
                </a:lnTo>
                <a:lnTo>
                  <a:pt x="237205" y="186449"/>
                </a:lnTo>
                <a:lnTo>
                  <a:pt x="292051" y="186449"/>
                </a:lnTo>
                <a:lnTo>
                  <a:pt x="299632" y="177908"/>
                </a:lnTo>
                <a:lnTo>
                  <a:pt x="305966" y="166472"/>
                </a:lnTo>
                <a:lnTo>
                  <a:pt x="309766" y="153589"/>
                </a:lnTo>
                <a:lnTo>
                  <a:pt x="311032" y="139258"/>
                </a:lnTo>
                <a:lnTo>
                  <a:pt x="309766" y="124945"/>
                </a:lnTo>
                <a:lnTo>
                  <a:pt x="305966" y="112115"/>
                </a:lnTo>
                <a:lnTo>
                  <a:pt x="299632" y="100770"/>
                </a:lnTo>
                <a:lnTo>
                  <a:pt x="291807" y="92066"/>
                </a:lnTo>
                <a:close/>
              </a:path>
              <a:path w="311150" h="206375">
                <a:moveTo>
                  <a:pt x="237205" y="72379"/>
                </a:moveTo>
                <a:lnTo>
                  <a:pt x="230257" y="72379"/>
                </a:lnTo>
                <a:lnTo>
                  <a:pt x="223887" y="72958"/>
                </a:lnTo>
                <a:lnTo>
                  <a:pt x="218097" y="74116"/>
                </a:lnTo>
                <a:lnTo>
                  <a:pt x="255635" y="74116"/>
                </a:lnTo>
                <a:lnTo>
                  <a:pt x="253255" y="73537"/>
                </a:lnTo>
                <a:lnTo>
                  <a:pt x="237205" y="72379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84884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037" y="242672"/>
            <a:ext cx="8746021" cy="3294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7838" y="1714591"/>
            <a:ext cx="1041971" cy="10084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315347" y="2196418"/>
            <a:ext cx="639977" cy="106663"/>
          </a:xfrm>
          <a:custGeom>
            <a:avLst/>
            <a:gdLst/>
            <a:ahLst/>
            <a:cxnLst/>
            <a:rect l="l" t="t" r="r" b="b"/>
            <a:pathLst>
              <a:path w="1055370" h="175895">
                <a:moveTo>
                  <a:pt x="80808" y="38248"/>
                </a:moveTo>
                <a:lnTo>
                  <a:pt x="0" y="38248"/>
                </a:lnTo>
                <a:lnTo>
                  <a:pt x="0" y="139118"/>
                </a:lnTo>
                <a:lnTo>
                  <a:pt x="29061" y="139118"/>
                </a:lnTo>
                <a:lnTo>
                  <a:pt x="29061" y="62246"/>
                </a:lnTo>
                <a:lnTo>
                  <a:pt x="80808" y="62246"/>
                </a:lnTo>
                <a:lnTo>
                  <a:pt x="80808" y="38248"/>
                </a:lnTo>
                <a:close/>
              </a:path>
              <a:path w="1055370" h="175895">
                <a:moveTo>
                  <a:pt x="137657" y="36748"/>
                </a:moveTo>
                <a:lnTo>
                  <a:pt x="99175" y="51419"/>
                </a:lnTo>
                <a:lnTo>
                  <a:pt x="83847" y="88683"/>
                </a:lnTo>
                <a:lnTo>
                  <a:pt x="84293" y="95983"/>
                </a:lnTo>
                <a:lnTo>
                  <a:pt x="105034" y="130364"/>
                </a:lnTo>
                <a:lnTo>
                  <a:pt x="141407" y="140618"/>
                </a:lnTo>
                <a:lnTo>
                  <a:pt x="154274" y="139598"/>
                </a:lnTo>
                <a:lnTo>
                  <a:pt x="165500" y="136540"/>
                </a:lnTo>
                <a:lnTo>
                  <a:pt x="175085" y="131442"/>
                </a:lnTo>
                <a:lnTo>
                  <a:pt x="183030" y="124306"/>
                </a:lnTo>
                <a:lnTo>
                  <a:pt x="176460" y="117181"/>
                </a:lnTo>
                <a:lnTo>
                  <a:pt x="134532" y="117181"/>
                </a:lnTo>
                <a:lnTo>
                  <a:pt x="128158" y="115369"/>
                </a:lnTo>
                <a:lnTo>
                  <a:pt x="117908" y="108119"/>
                </a:lnTo>
                <a:lnTo>
                  <a:pt x="114658" y="103182"/>
                </a:lnTo>
                <a:lnTo>
                  <a:pt x="113283" y="96932"/>
                </a:lnTo>
                <a:lnTo>
                  <a:pt x="189592" y="96932"/>
                </a:lnTo>
                <a:lnTo>
                  <a:pt x="190155" y="89433"/>
                </a:lnTo>
                <a:lnTo>
                  <a:pt x="190133" y="88683"/>
                </a:lnTo>
                <a:lnTo>
                  <a:pt x="189721" y="81429"/>
                </a:lnTo>
                <a:lnTo>
                  <a:pt x="189437" y="79871"/>
                </a:lnTo>
                <a:lnTo>
                  <a:pt x="112909" y="79871"/>
                </a:lnTo>
                <a:lnTo>
                  <a:pt x="113908" y="73371"/>
                </a:lnTo>
                <a:lnTo>
                  <a:pt x="116658" y="68246"/>
                </a:lnTo>
                <a:lnTo>
                  <a:pt x="125658" y="60747"/>
                </a:lnTo>
                <a:lnTo>
                  <a:pt x="131220" y="58872"/>
                </a:lnTo>
                <a:lnTo>
                  <a:pt x="181497" y="58872"/>
                </a:lnTo>
                <a:lnTo>
                  <a:pt x="179515" y="55848"/>
                </a:lnTo>
                <a:lnTo>
                  <a:pt x="144887" y="37146"/>
                </a:lnTo>
                <a:lnTo>
                  <a:pt x="137657" y="36748"/>
                </a:lnTo>
                <a:close/>
              </a:path>
              <a:path w="1055370" h="175895">
                <a:moveTo>
                  <a:pt x="167468" y="107432"/>
                </a:moveTo>
                <a:lnTo>
                  <a:pt x="147407" y="117181"/>
                </a:lnTo>
                <a:lnTo>
                  <a:pt x="176460" y="117181"/>
                </a:lnTo>
                <a:lnTo>
                  <a:pt x="167468" y="107432"/>
                </a:lnTo>
                <a:close/>
              </a:path>
              <a:path w="1055370" h="175895">
                <a:moveTo>
                  <a:pt x="181497" y="58872"/>
                </a:moveTo>
                <a:lnTo>
                  <a:pt x="144344" y="58872"/>
                </a:lnTo>
                <a:lnTo>
                  <a:pt x="149844" y="60809"/>
                </a:lnTo>
                <a:lnTo>
                  <a:pt x="154344" y="64684"/>
                </a:lnTo>
                <a:lnTo>
                  <a:pt x="158844" y="68434"/>
                </a:lnTo>
                <a:lnTo>
                  <a:pt x="161594" y="73496"/>
                </a:lnTo>
                <a:lnTo>
                  <a:pt x="162594" y="79871"/>
                </a:lnTo>
                <a:lnTo>
                  <a:pt x="189437" y="79871"/>
                </a:lnTo>
                <a:lnTo>
                  <a:pt x="188420" y="74293"/>
                </a:lnTo>
                <a:lnTo>
                  <a:pt x="186253" y="67649"/>
                </a:lnTo>
                <a:lnTo>
                  <a:pt x="183218" y="61496"/>
                </a:lnTo>
                <a:lnTo>
                  <a:pt x="181497" y="58872"/>
                </a:lnTo>
                <a:close/>
              </a:path>
              <a:path w="1055370" h="175895">
                <a:moveTo>
                  <a:pt x="259822" y="36748"/>
                </a:moveTo>
                <a:lnTo>
                  <a:pt x="219934" y="51372"/>
                </a:lnTo>
                <a:lnTo>
                  <a:pt x="204325" y="88683"/>
                </a:lnTo>
                <a:lnTo>
                  <a:pt x="204770" y="95983"/>
                </a:lnTo>
                <a:lnTo>
                  <a:pt x="225195" y="130364"/>
                </a:lnTo>
                <a:lnTo>
                  <a:pt x="259822" y="140618"/>
                </a:lnTo>
                <a:lnTo>
                  <a:pt x="267580" y="140207"/>
                </a:lnTo>
                <a:lnTo>
                  <a:pt x="304105" y="121083"/>
                </a:lnTo>
                <a:lnTo>
                  <a:pt x="307222" y="116619"/>
                </a:lnTo>
                <a:lnTo>
                  <a:pt x="252323" y="116619"/>
                </a:lnTo>
                <a:lnTo>
                  <a:pt x="246135" y="114119"/>
                </a:lnTo>
                <a:lnTo>
                  <a:pt x="241261" y="109119"/>
                </a:lnTo>
                <a:lnTo>
                  <a:pt x="236386" y="103994"/>
                </a:lnTo>
                <a:lnTo>
                  <a:pt x="233948" y="97182"/>
                </a:lnTo>
                <a:lnTo>
                  <a:pt x="233948" y="80183"/>
                </a:lnTo>
                <a:lnTo>
                  <a:pt x="236386" y="73433"/>
                </a:lnTo>
                <a:lnTo>
                  <a:pt x="241261" y="68434"/>
                </a:lnTo>
                <a:lnTo>
                  <a:pt x="246135" y="63309"/>
                </a:lnTo>
                <a:lnTo>
                  <a:pt x="252323" y="60747"/>
                </a:lnTo>
                <a:lnTo>
                  <a:pt x="307220" y="60747"/>
                </a:lnTo>
                <a:lnTo>
                  <a:pt x="304105" y="56294"/>
                </a:lnTo>
                <a:lnTo>
                  <a:pt x="267580" y="37170"/>
                </a:lnTo>
                <a:lnTo>
                  <a:pt x="259822" y="36748"/>
                </a:lnTo>
                <a:close/>
              </a:path>
              <a:path w="1055370" h="175895">
                <a:moveTo>
                  <a:pt x="307220" y="60747"/>
                </a:moveTo>
                <a:lnTo>
                  <a:pt x="267322" y="60747"/>
                </a:lnTo>
                <a:lnTo>
                  <a:pt x="273447" y="63309"/>
                </a:lnTo>
                <a:lnTo>
                  <a:pt x="278196" y="68434"/>
                </a:lnTo>
                <a:lnTo>
                  <a:pt x="283071" y="73433"/>
                </a:lnTo>
                <a:lnTo>
                  <a:pt x="285508" y="80183"/>
                </a:lnTo>
                <a:lnTo>
                  <a:pt x="285508" y="97182"/>
                </a:lnTo>
                <a:lnTo>
                  <a:pt x="283071" y="103994"/>
                </a:lnTo>
                <a:lnTo>
                  <a:pt x="273447" y="114119"/>
                </a:lnTo>
                <a:lnTo>
                  <a:pt x="267322" y="116619"/>
                </a:lnTo>
                <a:lnTo>
                  <a:pt x="307222" y="116619"/>
                </a:lnTo>
                <a:lnTo>
                  <a:pt x="315132" y="88683"/>
                </a:lnTo>
                <a:lnTo>
                  <a:pt x="314687" y="81382"/>
                </a:lnTo>
                <a:lnTo>
                  <a:pt x="313351" y="74480"/>
                </a:lnTo>
                <a:lnTo>
                  <a:pt x="311124" y="67977"/>
                </a:lnTo>
                <a:lnTo>
                  <a:pt x="308007" y="61871"/>
                </a:lnTo>
                <a:lnTo>
                  <a:pt x="307220" y="60747"/>
                </a:lnTo>
                <a:close/>
              </a:path>
              <a:path w="1055370" h="175895">
                <a:moveTo>
                  <a:pt x="416058" y="38248"/>
                </a:moveTo>
                <a:lnTo>
                  <a:pt x="335249" y="38248"/>
                </a:lnTo>
                <a:lnTo>
                  <a:pt x="335249" y="139118"/>
                </a:lnTo>
                <a:lnTo>
                  <a:pt x="364310" y="139118"/>
                </a:lnTo>
                <a:lnTo>
                  <a:pt x="364310" y="62246"/>
                </a:lnTo>
                <a:lnTo>
                  <a:pt x="416058" y="62246"/>
                </a:lnTo>
                <a:lnTo>
                  <a:pt x="416058" y="38248"/>
                </a:lnTo>
                <a:close/>
              </a:path>
              <a:path w="1055370" h="175895">
                <a:moveTo>
                  <a:pt x="459307" y="38248"/>
                </a:moveTo>
                <a:lnTo>
                  <a:pt x="431370" y="38248"/>
                </a:lnTo>
                <a:lnTo>
                  <a:pt x="431370" y="175491"/>
                </a:lnTo>
                <a:lnTo>
                  <a:pt x="460619" y="175491"/>
                </a:lnTo>
                <a:lnTo>
                  <a:pt x="460619" y="128431"/>
                </a:lnTo>
                <a:lnTo>
                  <a:pt x="524533" y="128431"/>
                </a:lnTo>
                <a:lnTo>
                  <a:pt x="526850" y="126415"/>
                </a:lnTo>
                <a:lnTo>
                  <a:pt x="531080" y="121552"/>
                </a:lnTo>
                <a:lnTo>
                  <a:pt x="534310" y="116619"/>
                </a:lnTo>
                <a:lnTo>
                  <a:pt x="478431" y="116619"/>
                </a:lnTo>
                <a:lnTo>
                  <a:pt x="472243" y="114119"/>
                </a:lnTo>
                <a:lnTo>
                  <a:pt x="467369" y="109119"/>
                </a:lnTo>
                <a:lnTo>
                  <a:pt x="462619" y="103994"/>
                </a:lnTo>
                <a:lnTo>
                  <a:pt x="460244" y="97182"/>
                </a:lnTo>
                <a:lnTo>
                  <a:pt x="460244" y="80183"/>
                </a:lnTo>
                <a:lnTo>
                  <a:pt x="462619" y="73433"/>
                </a:lnTo>
                <a:lnTo>
                  <a:pt x="472243" y="63309"/>
                </a:lnTo>
                <a:lnTo>
                  <a:pt x="478431" y="60747"/>
                </a:lnTo>
                <a:lnTo>
                  <a:pt x="534193" y="60747"/>
                </a:lnTo>
                <a:lnTo>
                  <a:pt x="531080" y="55930"/>
                </a:lnTo>
                <a:lnTo>
                  <a:pt x="526850" y="51044"/>
                </a:lnTo>
                <a:lnTo>
                  <a:pt x="525495" y="49872"/>
                </a:lnTo>
                <a:lnTo>
                  <a:pt x="459307" y="49872"/>
                </a:lnTo>
                <a:lnTo>
                  <a:pt x="459307" y="38248"/>
                </a:lnTo>
                <a:close/>
              </a:path>
              <a:path w="1055370" h="175895">
                <a:moveTo>
                  <a:pt x="524533" y="128431"/>
                </a:moveTo>
                <a:lnTo>
                  <a:pt x="460619" y="128431"/>
                </a:lnTo>
                <a:lnTo>
                  <a:pt x="466666" y="133762"/>
                </a:lnTo>
                <a:lnTo>
                  <a:pt x="473743" y="137571"/>
                </a:lnTo>
                <a:lnTo>
                  <a:pt x="481852" y="139856"/>
                </a:lnTo>
                <a:lnTo>
                  <a:pt x="490992" y="140618"/>
                </a:lnTo>
                <a:lnTo>
                  <a:pt x="497859" y="140219"/>
                </a:lnTo>
                <a:lnTo>
                  <a:pt x="524533" y="128431"/>
                </a:lnTo>
                <a:close/>
              </a:path>
              <a:path w="1055370" h="175895">
                <a:moveTo>
                  <a:pt x="534193" y="60747"/>
                </a:moveTo>
                <a:lnTo>
                  <a:pt x="493430" y="60747"/>
                </a:lnTo>
                <a:lnTo>
                  <a:pt x="499555" y="63309"/>
                </a:lnTo>
                <a:lnTo>
                  <a:pt x="504304" y="68434"/>
                </a:lnTo>
                <a:lnTo>
                  <a:pt x="509179" y="73433"/>
                </a:lnTo>
                <a:lnTo>
                  <a:pt x="511616" y="80183"/>
                </a:lnTo>
                <a:lnTo>
                  <a:pt x="511616" y="97182"/>
                </a:lnTo>
                <a:lnTo>
                  <a:pt x="509179" y="103994"/>
                </a:lnTo>
                <a:lnTo>
                  <a:pt x="499555" y="114119"/>
                </a:lnTo>
                <a:lnTo>
                  <a:pt x="493430" y="116619"/>
                </a:lnTo>
                <a:lnTo>
                  <a:pt x="534310" y="116619"/>
                </a:lnTo>
                <a:lnTo>
                  <a:pt x="541240" y="88683"/>
                </a:lnTo>
                <a:lnTo>
                  <a:pt x="540830" y="81148"/>
                </a:lnTo>
                <a:lnTo>
                  <a:pt x="539599" y="74105"/>
                </a:lnTo>
                <a:lnTo>
                  <a:pt x="537549" y="67555"/>
                </a:lnTo>
                <a:lnTo>
                  <a:pt x="534678" y="61496"/>
                </a:lnTo>
                <a:lnTo>
                  <a:pt x="534193" y="60747"/>
                </a:lnTo>
                <a:close/>
              </a:path>
              <a:path w="1055370" h="175895">
                <a:moveTo>
                  <a:pt x="490992" y="36748"/>
                </a:moveTo>
                <a:lnTo>
                  <a:pt x="481208" y="37568"/>
                </a:lnTo>
                <a:lnTo>
                  <a:pt x="472665" y="40029"/>
                </a:lnTo>
                <a:lnTo>
                  <a:pt x="465365" y="44130"/>
                </a:lnTo>
                <a:lnTo>
                  <a:pt x="459307" y="49872"/>
                </a:lnTo>
                <a:lnTo>
                  <a:pt x="525495" y="49872"/>
                </a:lnTo>
                <a:lnTo>
                  <a:pt x="490992" y="36748"/>
                </a:lnTo>
                <a:close/>
              </a:path>
              <a:path w="1055370" h="175895">
                <a:moveTo>
                  <a:pt x="643714" y="59997"/>
                </a:moveTo>
                <a:lnTo>
                  <a:pt x="603090" y="59997"/>
                </a:lnTo>
                <a:lnTo>
                  <a:pt x="608902" y="61746"/>
                </a:lnTo>
                <a:lnTo>
                  <a:pt x="612777" y="65246"/>
                </a:lnTo>
                <a:lnTo>
                  <a:pt x="616651" y="68621"/>
                </a:lnTo>
                <a:lnTo>
                  <a:pt x="618589" y="73496"/>
                </a:lnTo>
                <a:lnTo>
                  <a:pt x="618589" y="79871"/>
                </a:lnTo>
                <a:lnTo>
                  <a:pt x="595340" y="79871"/>
                </a:lnTo>
                <a:lnTo>
                  <a:pt x="584993" y="80374"/>
                </a:lnTo>
                <a:lnTo>
                  <a:pt x="552030" y="100682"/>
                </a:lnTo>
                <a:lnTo>
                  <a:pt x="552030" y="115931"/>
                </a:lnTo>
                <a:lnTo>
                  <a:pt x="581966" y="140618"/>
                </a:lnTo>
                <a:lnTo>
                  <a:pt x="589715" y="140618"/>
                </a:lnTo>
                <a:lnTo>
                  <a:pt x="600074" y="139739"/>
                </a:lnTo>
                <a:lnTo>
                  <a:pt x="608652" y="137102"/>
                </a:lnTo>
                <a:lnTo>
                  <a:pt x="615448" y="132708"/>
                </a:lnTo>
                <a:lnTo>
                  <a:pt x="620464" y="126556"/>
                </a:lnTo>
                <a:lnTo>
                  <a:pt x="647837" y="126556"/>
                </a:lnTo>
                <a:lnTo>
                  <a:pt x="647837" y="120931"/>
                </a:lnTo>
                <a:lnTo>
                  <a:pt x="591903" y="120931"/>
                </a:lnTo>
                <a:lnTo>
                  <a:pt x="587840" y="119869"/>
                </a:lnTo>
                <a:lnTo>
                  <a:pt x="584840" y="117744"/>
                </a:lnTo>
                <a:lnTo>
                  <a:pt x="581966" y="115494"/>
                </a:lnTo>
                <a:lnTo>
                  <a:pt x="580528" y="112494"/>
                </a:lnTo>
                <a:lnTo>
                  <a:pt x="580528" y="100870"/>
                </a:lnTo>
                <a:lnTo>
                  <a:pt x="586528" y="96932"/>
                </a:lnTo>
                <a:lnTo>
                  <a:pt x="647837" y="96932"/>
                </a:lnTo>
                <a:lnTo>
                  <a:pt x="647712" y="79871"/>
                </a:lnTo>
                <a:lnTo>
                  <a:pt x="647052" y="71023"/>
                </a:lnTo>
                <a:lnTo>
                  <a:pt x="644697" y="61918"/>
                </a:lnTo>
                <a:lnTo>
                  <a:pt x="643714" y="59997"/>
                </a:lnTo>
                <a:close/>
              </a:path>
              <a:path w="1055370" h="175895">
                <a:moveTo>
                  <a:pt x="647837" y="126556"/>
                </a:moveTo>
                <a:lnTo>
                  <a:pt x="620464" y="126556"/>
                </a:lnTo>
                <a:lnTo>
                  <a:pt x="620464" y="139118"/>
                </a:lnTo>
                <a:lnTo>
                  <a:pt x="647837" y="139118"/>
                </a:lnTo>
                <a:lnTo>
                  <a:pt x="647837" y="126556"/>
                </a:lnTo>
                <a:close/>
              </a:path>
              <a:path w="1055370" h="175895">
                <a:moveTo>
                  <a:pt x="647837" y="96932"/>
                </a:moveTo>
                <a:lnTo>
                  <a:pt x="618589" y="96932"/>
                </a:lnTo>
                <a:lnTo>
                  <a:pt x="618589" y="107244"/>
                </a:lnTo>
                <a:lnTo>
                  <a:pt x="616964" y="111744"/>
                </a:lnTo>
                <a:lnTo>
                  <a:pt x="614214" y="115181"/>
                </a:lnTo>
                <a:lnTo>
                  <a:pt x="610339" y="117556"/>
                </a:lnTo>
                <a:lnTo>
                  <a:pt x="606464" y="119806"/>
                </a:lnTo>
                <a:lnTo>
                  <a:pt x="602027" y="120931"/>
                </a:lnTo>
                <a:lnTo>
                  <a:pt x="647837" y="120931"/>
                </a:lnTo>
                <a:lnTo>
                  <a:pt x="647837" y="96932"/>
                </a:lnTo>
                <a:close/>
              </a:path>
              <a:path w="1055370" h="175895">
                <a:moveTo>
                  <a:pt x="599277" y="36748"/>
                </a:moveTo>
                <a:lnTo>
                  <a:pt x="591153" y="36748"/>
                </a:lnTo>
                <a:lnTo>
                  <a:pt x="583215" y="37810"/>
                </a:lnTo>
                <a:lnTo>
                  <a:pt x="567841" y="42060"/>
                </a:lnTo>
                <a:lnTo>
                  <a:pt x="561279" y="45060"/>
                </a:lnTo>
                <a:lnTo>
                  <a:pt x="555779" y="48935"/>
                </a:lnTo>
                <a:lnTo>
                  <a:pt x="566279" y="69371"/>
                </a:lnTo>
                <a:lnTo>
                  <a:pt x="569904" y="66496"/>
                </a:lnTo>
                <a:lnTo>
                  <a:pt x="574278" y="64246"/>
                </a:lnTo>
                <a:lnTo>
                  <a:pt x="579403" y="62621"/>
                </a:lnTo>
                <a:lnTo>
                  <a:pt x="584653" y="60872"/>
                </a:lnTo>
                <a:lnTo>
                  <a:pt x="589965" y="59997"/>
                </a:lnTo>
                <a:lnTo>
                  <a:pt x="643714" y="59997"/>
                </a:lnTo>
                <a:lnTo>
                  <a:pt x="640771" y="54243"/>
                </a:lnTo>
                <a:lnTo>
                  <a:pt x="635275" y="47997"/>
                </a:lnTo>
                <a:lnTo>
                  <a:pt x="628315" y="43076"/>
                </a:lnTo>
                <a:lnTo>
                  <a:pt x="619995" y="39560"/>
                </a:lnTo>
                <a:lnTo>
                  <a:pt x="610316" y="37451"/>
                </a:lnTo>
                <a:lnTo>
                  <a:pt x="599277" y="36748"/>
                </a:lnTo>
                <a:close/>
              </a:path>
              <a:path w="1055370" h="175895">
                <a:moveTo>
                  <a:pt x="752179" y="0"/>
                </a:moveTo>
                <a:lnTo>
                  <a:pt x="725368" y="0"/>
                </a:lnTo>
                <a:lnTo>
                  <a:pt x="725368" y="36935"/>
                </a:lnTo>
                <a:lnTo>
                  <a:pt x="711471" y="38658"/>
                </a:lnTo>
                <a:lnTo>
                  <a:pt x="673644" y="59059"/>
                </a:lnTo>
                <a:lnTo>
                  <a:pt x="664996" y="88308"/>
                </a:lnTo>
                <a:lnTo>
                  <a:pt x="665968" y="99569"/>
                </a:lnTo>
                <a:lnTo>
                  <a:pt x="689264" y="131571"/>
                </a:lnTo>
                <a:lnTo>
                  <a:pt x="725368" y="140993"/>
                </a:lnTo>
                <a:lnTo>
                  <a:pt x="725368" y="175491"/>
                </a:lnTo>
                <a:lnTo>
                  <a:pt x="752179" y="175491"/>
                </a:lnTo>
                <a:lnTo>
                  <a:pt x="752179" y="140993"/>
                </a:lnTo>
                <a:lnTo>
                  <a:pt x="765866" y="139247"/>
                </a:lnTo>
                <a:lnTo>
                  <a:pt x="777865" y="136071"/>
                </a:lnTo>
                <a:lnTo>
                  <a:pt x="788177" y="131466"/>
                </a:lnTo>
                <a:lnTo>
                  <a:pt x="796802" y="125431"/>
                </a:lnTo>
                <a:lnTo>
                  <a:pt x="803389" y="118306"/>
                </a:lnTo>
                <a:lnTo>
                  <a:pt x="725368" y="118306"/>
                </a:lnTo>
                <a:lnTo>
                  <a:pt x="717587" y="117029"/>
                </a:lnTo>
                <a:lnTo>
                  <a:pt x="693307" y="97307"/>
                </a:lnTo>
                <a:lnTo>
                  <a:pt x="693307" y="79683"/>
                </a:lnTo>
                <a:lnTo>
                  <a:pt x="725368" y="59622"/>
                </a:lnTo>
                <a:lnTo>
                  <a:pt x="803877" y="59622"/>
                </a:lnTo>
                <a:lnTo>
                  <a:pt x="803692" y="59305"/>
                </a:lnTo>
                <a:lnTo>
                  <a:pt x="765773" y="38646"/>
                </a:lnTo>
                <a:lnTo>
                  <a:pt x="752179" y="36935"/>
                </a:lnTo>
                <a:lnTo>
                  <a:pt x="752179" y="0"/>
                </a:lnTo>
                <a:close/>
              </a:path>
              <a:path w="1055370" h="175895">
                <a:moveTo>
                  <a:pt x="752179" y="59622"/>
                </a:moveTo>
                <a:lnTo>
                  <a:pt x="725368" y="59622"/>
                </a:lnTo>
                <a:lnTo>
                  <a:pt x="725368" y="118306"/>
                </a:lnTo>
                <a:lnTo>
                  <a:pt x="752179" y="118306"/>
                </a:lnTo>
                <a:lnTo>
                  <a:pt x="752179" y="59622"/>
                </a:lnTo>
                <a:close/>
              </a:path>
              <a:path w="1055370" h="175895">
                <a:moveTo>
                  <a:pt x="803877" y="59622"/>
                </a:moveTo>
                <a:lnTo>
                  <a:pt x="752179" y="59622"/>
                </a:lnTo>
                <a:lnTo>
                  <a:pt x="759960" y="60805"/>
                </a:lnTo>
                <a:lnTo>
                  <a:pt x="766616" y="62668"/>
                </a:lnTo>
                <a:lnTo>
                  <a:pt x="772147" y="65211"/>
                </a:lnTo>
                <a:lnTo>
                  <a:pt x="776553" y="68434"/>
                </a:lnTo>
                <a:lnTo>
                  <a:pt x="781802" y="73058"/>
                </a:lnTo>
                <a:lnTo>
                  <a:pt x="784427" y="79683"/>
                </a:lnTo>
                <a:lnTo>
                  <a:pt x="784427" y="97307"/>
                </a:lnTo>
                <a:lnTo>
                  <a:pt x="752179" y="118306"/>
                </a:lnTo>
                <a:lnTo>
                  <a:pt x="803389" y="118306"/>
                </a:lnTo>
                <a:lnTo>
                  <a:pt x="803692" y="117978"/>
                </a:lnTo>
                <a:lnTo>
                  <a:pt x="808614" y="109307"/>
                </a:lnTo>
                <a:lnTo>
                  <a:pt x="811567" y="99417"/>
                </a:lnTo>
                <a:lnTo>
                  <a:pt x="812551" y="88308"/>
                </a:lnTo>
                <a:lnTo>
                  <a:pt x="811567" y="77398"/>
                </a:lnTo>
                <a:lnTo>
                  <a:pt x="808614" y="67731"/>
                </a:lnTo>
                <a:lnTo>
                  <a:pt x="803877" y="59622"/>
                </a:lnTo>
                <a:close/>
              </a:path>
              <a:path w="1055370" h="175895">
                <a:moveTo>
                  <a:pt x="861417" y="38248"/>
                </a:moveTo>
                <a:lnTo>
                  <a:pt x="832356" y="38248"/>
                </a:lnTo>
                <a:lnTo>
                  <a:pt x="832356" y="139118"/>
                </a:lnTo>
                <a:lnTo>
                  <a:pt x="859355" y="139118"/>
                </a:lnTo>
                <a:lnTo>
                  <a:pt x="892692" y="98245"/>
                </a:lnTo>
                <a:lnTo>
                  <a:pt x="861417" y="98245"/>
                </a:lnTo>
                <a:lnTo>
                  <a:pt x="861417" y="38248"/>
                </a:lnTo>
                <a:close/>
              </a:path>
              <a:path w="1055370" h="175895">
                <a:moveTo>
                  <a:pt x="937351" y="79121"/>
                </a:moveTo>
                <a:lnTo>
                  <a:pt x="908290" y="79121"/>
                </a:lnTo>
                <a:lnTo>
                  <a:pt x="908290" y="139118"/>
                </a:lnTo>
                <a:lnTo>
                  <a:pt x="937351" y="139118"/>
                </a:lnTo>
                <a:lnTo>
                  <a:pt x="937351" y="79121"/>
                </a:lnTo>
                <a:close/>
              </a:path>
              <a:path w="1055370" h="175895">
                <a:moveTo>
                  <a:pt x="937351" y="38248"/>
                </a:moveTo>
                <a:lnTo>
                  <a:pt x="910540" y="38248"/>
                </a:lnTo>
                <a:lnTo>
                  <a:pt x="861417" y="98245"/>
                </a:lnTo>
                <a:lnTo>
                  <a:pt x="892692" y="98245"/>
                </a:lnTo>
                <a:lnTo>
                  <a:pt x="908290" y="79121"/>
                </a:lnTo>
                <a:lnTo>
                  <a:pt x="937351" y="79121"/>
                </a:lnTo>
                <a:lnTo>
                  <a:pt x="937351" y="38248"/>
                </a:lnTo>
                <a:close/>
              </a:path>
              <a:path w="1055370" h="175895">
                <a:moveTo>
                  <a:pt x="1055088" y="38248"/>
                </a:moveTo>
                <a:lnTo>
                  <a:pt x="1006903" y="38248"/>
                </a:lnTo>
                <a:lnTo>
                  <a:pt x="996251" y="38857"/>
                </a:lnTo>
                <a:lnTo>
                  <a:pt x="961905" y="59622"/>
                </a:lnTo>
                <a:lnTo>
                  <a:pt x="958718" y="75371"/>
                </a:lnTo>
                <a:lnTo>
                  <a:pt x="958718" y="82745"/>
                </a:lnTo>
                <a:lnTo>
                  <a:pt x="980279" y="106119"/>
                </a:lnTo>
                <a:lnTo>
                  <a:pt x="957218" y="139118"/>
                </a:lnTo>
                <a:lnTo>
                  <a:pt x="988341" y="139118"/>
                </a:lnTo>
                <a:lnTo>
                  <a:pt x="1007465" y="110244"/>
                </a:lnTo>
                <a:lnTo>
                  <a:pt x="1055088" y="110244"/>
                </a:lnTo>
                <a:lnTo>
                  <a:pt x="1055088" y="90745"/>
                </a:lnTo>
                <a:lnTo>
                  <a:pt x="1000841" y="90745"/>
                </a:lnTo>
                <a:lnTo>
                  <a:pt x="996153" y="89620"/>
                </a:lnTo>
                <a:lnTo>
                  <a:pt x="993028" y="87370"/>
                </a:lnTo>
                <a:lnTo>
                  <a:pt x="990029" y="84995"/>
                </a:lnTo>
                <a:lnTo>
                  <a:pt x="988529" y="81308"/>
                </a:lnTo>
                <a:lnTo>
                  <a:pt x="988529" y="71309"/>
                </a:lnTo>
                <a:lnTo>
                  <a:pt x="990091" y="67684"/>
                </a:lnTo>
                <a:lnTo>
                  <a:pt x="993216" y="65434"/>
                </a:lnTo>
                <a:lnTo>
                  <a:pt x="996466" y="63184"/>
                </a:lnTo>
                <a:lnTo>
                  <a:pt x="1001215" y="62059"/>
                </a:lnTo>
                <a:lnTo>
                  <a:pt x="1055088" y="62059"/>
                </a:lnTo>
                <a:lnTo>
                  <a:pt x="1055088" y="38248"/>
                </a:lnTo>
                <a:close/>
              </a:path>
              <a:path w="1055370" h="175895">
                <a:moveTo>
                  <a:pt x="1055088" y="110244"/>
                </a:moveTo>
                <a:lnTo>
                  <a:pt x="1029027" y="110244"/>
                </a:lnTo>
                <a:lnTo>
                  <a:pt x="1029027" y="139118"/>
                </a:lnTo>
                <a:lnTo>
                  <a:pt x="1055088" y="139118"/>
                </a:lnTo>
                <a:lnTo>
                  <a:pt x="1055088" y="110244"/>
                </a:lnTo>
                <a:close/>
              </a:path>
              <a:path w="1055370" h="175895">
                <a:moveTo>
                  <a:pt x="1055088" y="62059"/>
                </a:moveTo>
                <a:lnTo>
                  <a:pt x="1029027" y="62059"/>
                </a:lnTo>
                <a:lnTo>
                  <a:pt x="1029027" y="90745"/>
                </a:lnTo>
                <a:lnTo>
                  <a:pt x="1055088" y="90745"/>
                </a:lnTo>
                <a:lnTo>
                  <a:pt x="1055088" y="62059"/>
                </a:lnTo>
                <a:close/>
              </a:path>
            </a:pathLst>
          </a:custGeom>
          <a:solidFill>
            <a:srgbClr val="3F47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/>
          <p:nvPr/>
        </p:nvSpPr>
        <p:spPr>
          <a:xfrm>
            <a:off x="4485391" y="3265177"/>
            <a:ext cx="837515" cy="106663"/>
          </a:xfrm>
          <a:custGeom>
            <a:avLst/>
            <a:gdLst/>
            <a:ahLst/>
            <a:cxnLst/>
            <a:rect l="l" t="t" r="r" b="b"/>
            <a:pathLst>
              <a:path w="1381125" h="175895">
                <a:moveTo>
                  <a:pt x="29061" y="38248"/>
                </a:moveTo>
                <a:lnTo>
                  <a:pt x="0" y="38248"/>
                </a:lnTo>
                <a:lnTo>
                  <a:pt x="0" y="139118"/>
                </a:lnTo>
                <a:lnTo>
                  <a:pt x="26998" y="139118"/>
                </a:lnTo>
                <a:lnTo>
                  <a:pt x="60335" y="98245"/>
                </a:lnTo>
                <a:lnTo>
                  <a:pt x="29061" y="98245"/>
                </a:lnTo>
                <a:lnTo>
                  <a:pt x="29061" y="38248"/>
                </a:lnTo>
                <a:close/>
              </a:path>
              <a:path w="1381125" h="175895">
                <a:moveTo>
                  <a:pt x="104994" y="79121"/>
                </a:moveTo>
                <a:lnTo>
                  <a:pt x="75933" y="79121"/>
                </a:lnTo>
                <a:lnTo>
                  <a:pt x="75933" y="139118"/>
                </a:lnTo>
                <a:lnTo>
                  <a:pt x="104994" y="139118"/>
                </a:lnTo>
                <a:lnTo>
                  <a:pt x="104994" y="79121"/>
                </a:lnTo>
                <a:close/>
              </a:path>
              <a:path w="1381125" h="175895">
                <a:moveTo>
                  <a:pt x="104994" y="38248"/>
                </a:moveTo>
                <a:lnTo>
                  <a:pt x="78183" y="38248"/>
                </a:lnTo>
                <a:lnTo>
                  <a:pt x="29061" y="98245"/>
                </a:lnTo>
                <a:lnTo>
                  <a:pt x="60335" y="98245"/>
                </a:lnTo>
                <a:lnTo>
                  <a:pt x="75933" y="79121"/>
                </a:lnTo>
                <a:lnTo>
                  <a:pt x="104994" y="79121"/>
                </a:lnTo>
                <a:lnTo>
                  <a:pt x="104994" y="38248"/>
                </a:lnTo>
                <a:close/>
              </a:path>
              <a:path w="1381125" h="175895">
                <a:moveTo>
                  <a:pt x="162172" y="38248"/>
                </a:moveTo>
                <a:lnTo>
                  <a:pt x="133111" y="38248"/>
                </a:lnTo>
                <a:lnTo>
                  <a:pt x="133111" y="139118"/>
                </a:lnTo>
                <a:lnTo>
                  <a:pt x="162172" y="139118"/>
                </a:lnTo>
                <a:lnTo>
                  <a:pt x="162172" y="101432"/>
                </a:lnTo>
                <a:lnTo>
                  <a:pt x="235293" y="101432"/>
                </a:lnTo>
                <a:lnTo>
                  <a:pt x="235293" y="77621"/>
                </a:lnTo>
                <a:lnTo>
                  <a:pt x="162172" y="77621"/>
                </a:lnTo>
                <a:lnTo>
                  <a:pt x="162172" y="38248"/>
                </a:lnTo>
                <a:close/>
              </a:path>
              <a:path w="1381125" h="175895">
                <a:moveTo>
                  <a:pt x="235293" y="101432"/>
                </a:moveTo>
                <a:lnTo>
                  <a:pt x="206045" y="101432"/>
                </a:lnTo>
                <a:lnTo>
                  <a:pt x="206045" y="139118"/>
                </a:lnTo>
                <a:lnTo>
                  <a:pt x="235293" y="139118"/>
                </a:lnTo>
                <a:lnTo>
                  <a:pt x="235293" y="101432"/>
                </a:lnTo>
                <a:close/>
              </a:path>
              <a:path w="1381125" h="175895">
                <a:moveTo>
                  <a:pt x="235293" y="38248"/>
                </a:moveTo>
                <a:lnTo>
                  <a:pt x="206045" y="38248"/>
                </a:lnTo>
                <a:lnTo>
                  <a:pt x="206045" y="77621"/>
                </a:lnTo>
                <a:lnTo>
                  <a:pt x="235293" y="77621"/>
                </a:lnTo>
                <a:lnTo>
                  <a:pt x="235293" y="38248"/>
                </a:lnTo>
                <a:close/>
              </a:path>
              <a:path w="1381125" h="175895">
                <a:moveTo>
                  <a:pt x="342226" y="0"/>
                </a:moveTo>
                <a:lnTo>
                  <a:pt x="315415" y="0"/>
                </a:lnTo>
                <a:lnTo>
                  <a:pt x="315415" y="36935"/>
                </a:lnTo>
                <a:lnTo>
                  <a:pt x="301518" y="38658"/>
                </a:lnTo>
                <a:lnTo>
                  <a:pt x="263691" y="59059"/>
                </a:lnTo>
                <a:lnTo>
                  <a:pt x="255043" y="88308"/>
                </a:lnTo>
                <a:lnTo>
                  <a:pt x="256015" y="99569"/>
                </a:lnTo>
                <a:lnTo>
                  <a:pt x="279311" y="131571"/>
                </a:lnTo>
                <a:lnTo>
                  <a:pt x="315415" y="140993"/>
                </a:lnTo>
                <a:lnTo>
                  <a:pt x="315415" y="175491"/>
                </a:lnTo>
                <a:lnTo>
                  <a:pt x="342226" y="175491"/>
                </a:lnTo>
                <a:lnTo>
                  <a:pt x="342226" y="140993"/>
                </a:lnTo>
                <a:lnTo>
                  <a:pt x="355913" y="139247"/>
                </a:lnTo>
                <a:lnTo>
                  <a:pt x="367912" y="136071"/>
                </a:lnTo>
                <a:lnTo>
                  <a:pt x="378224" y="131466"/>
                </a:lnTo>
                <a:lnTo>
                  <a:pt x="386849" y="125431"/>
                </a:lnTo>
                <a:lnTo>
                  <a:pt x="393436" y="118306"/>
                </a:lnTo>
                <a:lnTo>
                  <a:pt x="315415" y="118306"/>
                </a:lnTo>
                <a:lnTo>
                  <a:pt x="307634" y="117029"/>
                </a:lnTo>
                <a:lnTo>
                  <a:pt x="283354" y="97307"/>
                </a:lnTo>
                <a:lnTo>
                  <a:pt x="283354" y="79683"/>
                </a:lnTo>
                <a:lnTo>
                  <a:pt x="315415" y="59622"/>
                </a:lnTo>
                <a:lnTo>
                  <a:pt x="393924" y="59622"/>
                </a:lnTo>
                <a:lnTo>
                  <a:pt x="393739" y="59305"/>
                </a:lnTo>
                <a:lnTo>
                  <a:pt x="355820" y="38646"/>
                </a:lnTo>
                <a:lnTo>
                  <a:pt x="342226" y="36935"/>
                </a:lnTo>
                <a:lnTo>
                  <a:pt x="342226" y="0"/>
                </a:lnTo>
                <a:close/>
              </a:path>
              <a:path w="1381125" h="175895">
                <a:moveTo>
                  <a:pt x="342226" y="59622"/>
                </a:moveTo>
                <a:lnTo>
                  <a:pt x="315415" y="59622"/>
                </a:lnTo>
                <a:lnTo>
                  <a:pt x="315415" y="118306"/>
                </a:lnTo>
                <a:lnTo>
                  <a:pt x="342226" y="118306"/>
                </a:lnTo>
                <a:lnTo>
                  <a:pt x="342226" y="59622"/>
                </a:lnTo>
                <a:close/>
              </a:path>
              <a:path w="1381125" h="175895">
                <a:moveTo>
                  <a:pt x="393924" y="59622"/>
                </a:moveTo>
                <a:lnTo>
                  <a:pt x="342226" y="59622"/>
                </a:lnTo>
                <a:lnTo>
                  <a:pt x="350007" y="60805"/>
                </a:lnTo>
                <a:lnTo>
                  <a:pt x="356663" y="62668"/>
                </a:lnTo>
                <a:lnTo>
                  <a:pt x="362194" y="65211"/>
                </a:lnTo>
                <a:lnTo>
                  <a:pt x="366600" y="68434"/>
                </a:lnTo>
                <a:lnTo>
                  <a:pt x="371849" y="73058"/>
                </a:lnTo>
                <a:lnTo>
                  <a:pt x="374474" y="79683"/>
                </a:lnTo>
                <a:lnTo>
                  <a:pt x="374474" y="97307"/>
                </a:lnTo>
                <a:lnTo>
                  <a:pt x="342226" y="118306"/>
                </a:lnTo>
                <a:lnTo>
                  <a:pt x="393436" y="118306"/>
                </a:lnTo>
                <a:lnTo>
                  <a:pt x="393739" y="117978"/>
                </a:lnTo>
                <a:lnTo>
                  <a:pt x="398661" y="109307"/>
                </a:lnTo>
                <a:lnTo>
                  <a:pt x="401614" y="99417"/>
                </a:lnTo>
                <a:lnTo>
                  <a:pt x="402598" y="88308"/>
                </a:lnTo>
                <a:lnTo>
                  <a:pt x="401614" y="77398"/>
                </a:lnTo>
                <a:lnTo>
                  <a:pt x="398661" y="67731"/>
                </a:lnTo>
                <a:lnTo>
                  <a:pt x="393924" y="59622"/>
                </a:lnTo>
                <a:close/>
              </a:path>
              <a:path w="1381125" h="175895">
                <a:moveTo>
                  <a:pt x="469651" y="36748"/>
                </a:moveTo>
                <a:lnTo>
                  <a:pt x="429762" y="51372"/>
                </a:lnTo>
                <a:lnTo>
                  <a:pt x="414153" y="88683"/>
                </a:lnTo>
                <a:lnTo>
                  <a:pt x="414599" y="95983"/>
                </a:lnTo>
                <a:lnTo>
                  <a:pt x="435024" y="130364"/>
                </a:lnTo>
                <a:lnTo>
                  <a:pt x="469651" y="140618"/>
                </a:lnTo>
                <a:lnTo>
                  <a:pt x="477408" y="140207"/>
                </a:lnTo>
                <a:lnTo>
                  <a:pt x="513934" y="121083"/>
                </a:lnTo>
                <a:lnTo>
                  <a:pt x="517051" y="116619"/>
                </a:lnTo>
                <a:lnTo>
                  <a:pt x="462151" y="116619"/>
                </a:lnTo>
                <a:lnTo>
                  <a:pt x="455964" y="114119"/>
                </a:lnTo>
                <a:lnTo>
                  <a:pt x="451089" y="109119"/>
                </a:lnTo>
                <a:lnTo>
                  <a:pt x="446214" y="103994"/>
                </a:lnTo>
                <a:lnTo>
                  <a:pt x="443777" y="97182"/>
                </a:lnTo>
                <a:lnTo>
                  <a:pt x="443777" y="80183"/>
                </a:lnTo>
                <a:lnTo>
                  <a:pt x="446214" y="73433"/>
                </a:lnTo>
                <a:lnTo>
                  <a:pt x="451089" y="68434"/>
                </a:lnTo>
                <a:lnTo>
                  <a:pt x="455964" y="63309"/>
                </a:lnTo>
                <a:lnTo>
                  <a:pt x="462151" y="60747"/>
                </a:lnTo>
                <a:lnTo>
                  <a:pt x="517049" y="60747"/>
                </a:lnTo>
                <a:lnTo>
                  <a:pt x="513934" y="56294"/>
                </a:lnTo>
                <a:lnTo>
                  <a:pt x="477408" y="37170"/>
                </a:lnTo>
                <a:lnTo>
                  <a:pt x="469651" y="36748"/>
                </a:lnTo>
                <a:close/>
              </a:path>
              <a:path w="1381125" h="175895">
                <a:moveTo>
                  <a:pt x="517049" y="60747"/>
                </a:moveTo>
                <a:lnTo>
                  <a:pt x="477150" y="60747"/>
                </a:lnTo>
                <a:lnTo>
                  <a:pt x="483275" y="63309"/>
                </a:lnTo>
                <a:lnTo>
                  <a:pt x="488025" y="68434"/>
                </a:lnTo>
                <a:lnTo>
                  <a:pt x="492900" y="73433"/>
                </a:lnTo>
                <a:lnTo>
                  <a:pt x="495337" y="80183"/>
                </a:lnTo>
                <a:lnTo>
                  <a:pt x="495337" y="97182"/>
                </a:lnTo>
                <a:lnTo>
                  <a:pt x="492900" y="103994"/>
                </a:lnTo>
                <a:lnTo>
                  <a:pt x="483275" y="114119"/>
                </a:lnTo>
                <a:lnTo>
                  <a:pt x="477150" y="116619"/>
                </a:lnTo>
                <a:lnTo>
                  <a:pt x="517051" y="116619"/>
                </a:lnTo>
                <a:lnTo>
                  <a:pt x="524961" y="88683"/>
                </a:lnTo>
                <a:lnTo>
                  <a:pt x="524515" y="81382"/>
                </a:lnTo>
                <a:lnTo>
                  <a:pt x="523179" y="74480"/>
                </a:lnTo>
                <a:lnTo>
                  <a:pt x="520953" y="67977"/>
                </a:lnTo>
                <a:lnTo>
                  <a:pt x="517836" y="61871"/>
                </a:lnTo>
                <a:lnTo>
                  <a:pt x="517049" y="60747"/>
                </a:lnTo>
                <a:close/>
              </a:path>
              <a:path w="1381125" h="175895">
                <a:moveTo>
                  <a:pt x="572826" y="38248"/>
                </a:moveTo>
                <a:lnTo>
                  <a:pt x="544890" y="38248"/>
                </a:lnTo>
                <a:lnTo>
                  <a:pt x="544890" y="175491"/>
                </a:lnTo>
                <a:lnTo>
                  <a:pt x="574139" y="175491"/>
                </a:lnTo>
                <a:lnTo>
                  <a:pt x="574139" y="128431"/>
                </a:lnTo>
                <a:lnTo>
                  <a:pt x="638053" y="128431"/>
                </a:lnTo>
                <a:lnTo>
                  <a:pt x="640370" y="126415"/>
                </a:lnTo>
                <a:lnTo>
                  <a:pt x="644600" y="121552"/>
                </a:lnTo>
                <a:lnTo>
                  <a:pt x="647829" y="116619"/>
                </a:lnTo>
                <a:lnTo>
                  <a:pt x="591950" y="116619"/>
                </a:lnTo>
                <a:lnTo>
                  <a:pt x="585763" y="114119"/>
                </a:lnTo>
                <a:lnTo>
                  <a:pt x="580888" y="109119"/>
                </a:lnTo>
                <a:lnTo>
                  <a:pt x="576139" y="103994"/>
                </a:lnTo>
                <a:lnTo>
                  <a:pt x="573764" y="97182"/>
                </a:lnTo>
                <a:lnTo>
                  <a:pt x="573764" y="80183"/>
                </a:lnTo>
                <a:lnTo>
                  <a:pt x="576139" y="73433"/>
                </a:lnTo>
                <a:lnTo>
                  <a:pt x="585763" y="63309"/>
                </a:lnTo>
                <a:lnTo>
                  <a:pt x="591950" y="60747"/>
                </a:lnTo>
                <a:lnTo>
                  <a:pt x="647713" y="60747"/>
                </a:lnTo>
                <a:lnTo>
                  <a:pt x="644600" y="55930"/>
                </a:lnTo>
                <a:lnTo>
                  <a:pt x="640370" y="51044"/>
                </a:lnTo>
                <a:lnTo>
                  <a:pt x="639015" y="49872"/>
                </a:lnTo>
                <a:lnTo>
                  <a:pt x="572826" y="49872"/>
                </a:lnTo>
                <a:lnTo>
                  <a:pt x="572826" y="38248"/>
                </a:lnTo>
                <a:close/>
              </a:path>
              <a:path w="1381125" h="175895">
                <a:moveTo>
                  <a:pt x="638053" y="128431"/>
                </a:moveTo>
                <a:lnTo>
                  <a:pt x="574139" y="128431"/>
                </a:lnTo>
                <a:lnTo>
                  <a:pt x="580185" y="133762"/>
                </a:lnTo>
                <a:lnTo>
                  <a:pt x="587263" y="137571"/>
                </a:lnTo>
                <a:lnTo>
                  <a:pt x="595372" y="139856"/>
                </a:lnTo>
                <a:lnTo>
                  <a:pt x="604512" y="140618"/>
                </a:lnTo>
                <a:lnTo>
                  <a:pt x="611379" y="140219"/>
                </a:lnTo>
                <a:lnTo>
                  <a:pt x="638053" y="128431"/>
                </a:lnTo>
                <a:close/>
              </a:path>
              <a:path w="1381125" h="175895">
                <a:moveTo>
                  <a:pt x="647713" y="60747"/>
                </a:moveTo>
                <a:lnTo>
                  <a:pt x="606950" y="60747"/>
                </a:lnTo>
                <a:lnTo>
                  <a:pt x="613074" y="63309"/>
                </a:lnTo>
                <a:lnTo>
                  <a:pt x="617824" y="68434"/>
                </a:lnTo>
                <a:lnTo>
                  <a:pt x="622699" y="73433"/>
                </a:lnTo>
                <a:lnTo>
                  <a:pt x="625136" y="80183"/>
                </a:lnTo>
                <a:lnTo>
                  <a:pt x="625136" y="97182"/>
                </a:lnTo>
                <a:lnTo>
                  <a:pt x="622699" y="103994"/>
                </a:lnTo>
                <a:lnTo>
                  <a:pt x="613074" y="114119"/>
                </a:lnTo>
                <a:lnTo>
                  <a:pt x="606950" y="116619"/>
                </a:lnTo>
                <a:lnTo>
                  <a:pt x="647829" y="116619"/>
                </a:lnTo>
                <a:lnTo>
                  <a:pt x="654760" y="88683"/>
                </a:lnTo>
                <a:lnTo>
                  <a:pt x="654350" y="81148"/>
                </a:lnTo>
                <a:lnTo>
                  <a:pt x="653119" y="74105"/>
                </a:lnTo>
                <a:lnTo>
                  <a:pt x="651069" y="67555"/>
                </a:lnTo>
                <a:lnTo>
                  <a:pt x="648198" y="61496"/>
                </a:lnTo>
                <a:lnTo>
                  <a:pt x="647713" y="60747"/>
                </a:lnTo>
                <a:close/>
              </a:path>
              <a:path w="1381125" h="175895">
                <a:moveTo>
                  <a:pt x="604512" y="36748"/>
                </a:moveTo>
                <a:lnTo>
                  <a:pt x="594728" y="37568"/>
                </a:lnTo>
                <a:lnTo>
                  <a:pt x="586185" y="40029"/>
                </a:lnTo>
                <a:lnTo>
                  <a:pt x="578885" y="44130"/>
                </a:lnTo>
                <a:lnTo>
                  <a:pt x="572826" y="49872"/>
                </a:lnTo>
                <a:lnTo>
                  <a:pt x="639015" y="49872"/>
                </a:lnTo>
                <a:lnTo>
                  <a:pt x="604512" y="36748"/>
                </a:lnTo>
                <a:close/>
              </a:path>
              <a:path w="1381125" h="175895">
                <a:moveTo>
                  <a:pt x="705820" y="38248"/>
                </a:moveTo>
                <a:lnTo>
                  <a:pt x="675259" y="38248"/>
                </a:lnTo>
                <a:lnTo>
                  <a:pt x="675259" y="139118"/>
                </a:lnTo>
                <a:lnTo>
                  <a:pt x="701695" y="139118"/>
                </a:lnTo>
                <a:lnTo>
                  <a:pt x="701695" y="78558"/>
                </a:lnTo>
                <a:lnTo>
                  <a:pt x="728114" y="78558"/>
                </a:lnTo>
                <a:lnTo>
                  <a:pt x="705820" y="38248"/>
                </a:lnTo>
                <a:close/>
              </a:path>
              <a:path w="1381125" h="175895">
                <a:moveTo>
                  <a:pt x="799904" y="78746"/>
                </a:moveTo>
                <a:lnTo>
                  <a:pt x="773692" y="78746"/>
                </a:lnTo>
                <a:lnTo>
                  <a:pt x="773692" y="139118"/>
                </a:lnTo>
                <a:lnTo>
                  <a:pt x="800128" y="139118"/>
                </a:lnTo>
                <a:lnTo>
                  <a:pt x="799904" y="78746"/>
                </a:lnTo>
                <a:close/>
              </a:path>
              <a:path w="1381125" h="175895">
                <a:moveTo>
                  <a:pt x="728114" y="78558"/>
                </a:moveTo>
                <a:lnTo>
                  <a:pt x="701695" y="78558"/>
                </a:lnTo>
                <a:lnTo>
                  <a:pt x="731132" y="129368"/>
                </a:lnTo>
                <a:lnTo>
                  <a:pt x="743506" y="129368"/>
                </a:lnTo>
                <a:lnTo>
                  <a:pt x="763071" y="96557"/>
                </a:lnTo>
                <a:lnTo>
                  <a:pt x="738069" y="96557"/>
                </a:lnTo>
                <a:lnTo>
                  <a:pt x="728114" y="78558"/>
                </a:lnTo>
                <a:close/>
              </a:path>
              <a:path w="1381125" h="175895">
                <a:moveTo>
                  <a:pt x="799753" y="38248"/>
                </a:moveTo>
                <a:lnTo>
                  <a:pt x="772380" y="38248"/>
                </a:lnTo>
                <a:lnTo>
                  <a:pt x="738069" y="96557"/>
                </a:lnTo>
                <a:lnTo>
                  <a:pt x="763071" y="96557"/>
                </a:lnTo>
                <a:lnTo>
                  <a:pt x="773692" y="78746"/>
                </a:lnTo>
                <a:lnTo>
                  <a:pt x="799904" y="78746"/>
                </a:lnTo>
                <a:lnTo>
                  <a:pt x="799753" y="38248"/>
                </a:lnTo>
                <a:close/>
              </a:path>
              <a:path w="1381125" h="175895">
                <a:moveTo>
                  <a:pt x="911767" y="59997"/>
                </a:moveTo>
                <a:lnTo>
                  <a:pt x="871143" y="59997"/>
                </a:lnTo>
                <a:lnTo>
                  <a:pt x="876955" y="61746"/>
                </a:lnTo>
                <a:lnTo>
                  <a:pt x="880830" y="65246"/>
                </a:lnTo>
                <a:lnTo>
                  <a:pt x="884705" y="68621"/>
                </a:lnTo>
                <a:lnTo>
                  <a:pt x="886642" y="73496"/>
                </a:lnTo>
                <a:lnTo>
                  <a:pt x="886642" y="79871"/>
                </a:lnTo>
                <a:lnTo>
                  <a:pt x="863393" y="79871"/>
                </a:lnTo>
                <a:lnTo>
                  <a:pt x="853046" y="80374"/>
                </a:lnTo>
                <a:lnTo>
                  <a:pt x="820083" y="100682"/>
                </a:lnTo>
                <a:lnTo>
                  <a:pt x="820083" y="115931"/>
                </a:lnTo>
                <a:lnTo>
                  <a:pt x="850019" y="140618"/>
                </a:lnTo>
                <a:lnTo>
                  <a:pt x="857768" y="140618"/>
                </a:lnTo>
                <a:lnTo>
                  <a:pt x="868127" y="139739"/>
                </a:lnTo>
                <a:lnTo>
                  <a:pt x="876705" y="137102"/>
                </a:lnTo>
                <a:lnTo>
                  <a:pt x="883502" y="132708"/>
                </a:lnTo>
                <a:lnTo>
                  <a:pt x="888517" y="126556"/>
                </a:lnTo>
                <a:lnTo>
                  <a:pt x="915891" y="126556"/>
                </a:lnTo>
                <a:lnTo>
                  <a:pt x="915891" y="120931"/>
                </a:lnTo>
                <a:lnTo>
                  <a:pt x="859956" y="120931"/>
                </a:lnTo>
                <a:lnTo>
                  <a:pt x="855894" y="119869"/>
                </a:lnTo>
                <a:lnTo>
                  <a:pt x="852894" y="117744"/>
                </a:lnTo>
                <a:lnTo>
                  <a:pt x="850019" y="115494"/>
                </a:lnTo>
                <a:lnTo>
                  <a:pt x="848581" y="112494"/>
                </a:lnTo>
                <a:lnTo>
                  <a:pt x="848581" y="100870"/>
                </a:lnTo>
                <a:lnTo>
                  <a:pt x="854581" y="96932"/>
                </a:lnTo>
                <a:lnTo>
                  <a:pt x="915891" y="96932"/>
                </a:lnTo>
                <a:lnTo>
                  <a:pt x="915765" y="79871"/>
                </a:lnTo>
                <a:lnTo>
                  <a:pt x="915106" y="71023"/>
                </a:lnTo>
                <a:lnTo>
                  <a:pt x="912750" y="61918"/>
                </a:lnTo>
                <a:lnTo>
                  <a:pt x="911767" y="59997"/>
                </a:lnTo>
                <a:close/>
              </a:path>
              <a:path w="1381125" h="175895">
                <a:moveTo>
                  <a:pt x="915891" y="126556"/>
                </a:moveTo>
                <a:lnTo>
                  <a:pt x="888517" y="126556"/>
                </a:lnTo>
                <a:lnTo>
                  <a:pt x="888517" y="139118"/>
                </a:lnTo>
                <a:lnTo>
                  <a:pt x="915891" y="139118"/>
                </a:lnTo>
                <a:lnTo>
                  <a:pt x="915891" y="126556"/>
                </a:lnTo>
                <a:close/>
              </a:path>
              <a:path w="1381125" h="175895">
                <a:moveTo>
                  <a:pt x="915891" y="96932"/>
                </a:moveTo>
                <a:lnTo>
                  <a:pt x="886642" y="96932"/>
                </a:lnTo>
                <a:lnTo>
                  <a:pt x="886642" y="107244"/>
                </a:lnTo>
                <a:lnTo>
                  <a:pt x="885017" y="111744"/>
                </a:lnTo>
                <a:lnTo>
                  <a:pt x="882267" y="115181"/>
                </a:lnTo>
                <a:lnTo>
                  <a:pt x="878392" y="117556"/>
                </a:lnTo>
                <a:lnTo>
                  <a:pt x="874518" y="119806"/>
                </a:lnTo>
                <a:lnTo>
                  <a:pt x="870080" y="120931"/>
                </a:lnTo>
                <a:lnTo>
                  <a:pt x="915891" y="120931"/>
                </a:lnTo>
                <a:lnTo>
                  <a:pt x="915891" y="96932"/>
                </a:lnTo>
                <a:close/>
              </a:path>
              <a:path w="1381125" h="175895">
                <a:moveTo>
                  <a:pt x="867330" y="36748"/>
                </a:moveTo>
                <a:lnTo>
                  <a:pt x="859206" y="36748"/>
                </a:lnTo>
                <a:lnTo>
                  <a:pt x="851269" y="37810"/>
                </a:lnTo>
                <a:lnTo>
                  <a:pt x="835894" y="42060"/>
                </a:lnTo>
                <a:lnTo>
                  <a:pt x="829332" y="45060"/>
                </a:lnTo>
                <a:lnTo>
                  <a:pt x="823833" y="48935"/>
                </a:lnTo>
                <a:lnTo>
                  <a:pt x="834332" y="69371"/>
                </a:lnTo>
                <a:lnTo>
                  <a:pt x="837957" y="66496"/>
                </a:lnTo>
                <a:lnTo>
                  <a:pt x="842332" y="64246"/>
                </a:lnTo>
                <a:lnTo>
                  <a:pt x="847456" y="62621"/>
                </a:lnTo>
                <a:lnTo>
                  <a:pt x="852706" y="60872"/>
                </a:lnTo>
                <a:lnTo>
                  <a:pt x="858018" y="59997"/>
                </a:lnTo>
                <a:lnTo>
                  <a:pt x="911767" y="59997"/>
                </a:lnTo>
                <a:lnTo>
                  <a:pt x="908825" y="54243"/>
                </a:lnTo>
                <a:lnTo>
                  <a:pt x="903329" y="47997"/>
                </a:lnTo>
                <a:lnTo>
                  <a:pt x="896368" y="43076"/>
                </a:lnTo>
                <a:lnTo>
                  <a:pt x="888048" y="39560"/>
                </a:lnTo>
                <a:lnTo>
                  <a:pt x="878369" y="37451"/>
                </a:lnTo>
                <a:lnTo>
                  <a:pt x="867330" y="36748"/>
                </a:lnTo>
                <a:close/>
              </a:path>
              <a:path w="1381125" h="175895">
                <a:moveTo>
                  <a:pt x="991921" y="62246"/>
                </a:moveTo>
                <a:lnTo>
                  <a:pt x="962860" y="62246"/>
                </a:lnTo>
                <a:lnTo>
                  <a:pt x="962860" y="139118"/>
                </a:lnTo>
                <a:lnTo>
                  <a:pt x="991921" y="139118"/>
                </a:lnTo>
                <a:lnTo>
                  <a:pt x="991921" y="62246"/>
                </a:lnTo>
                <a:close/>
              </a:path>
              <a:path w="1381125" h="175895">
                <a:moveTo>
                  <a:pt x="1026044" y="38248"/>
                </a:moveTo>
                <a:lnTo>
                  <a:pt x="928737" y="38248"/>
                </a:lnTo>
                <a:lnTo>
                  <a:pt x="928737" y="62246"/>
                </a:lnTo>
                <a:lnTo>
                  <a:pt x="1026044" y="62246"/>
                </a:lnTo>
                <a:lnTo>
                  <a:pt x="1026044" y="38248"/>
                </a:lnTo>
                <a:close/>
              </a:path>
              <a:path w="1381125" h="175895">
                <a:moveTo>
                  <a:pt x="1070696" y="38248"/>
                </a:moveTo>
                <a:lnTo>
                  <a:pt x="1041635" y="38248"/>
                </a:lnTo>
                <a:lnTo>
                  <a:pt x="1041635" y="139118"/>
                </a:lnTo>
                <a:lnTo>
                  <a:pt x="1068634" y="139118"/>
                </a:lnTo>
                <a:lnTo>
                  <a:pt x="1101971" y="98245"/>
                </a:lnTo>
                <a:lnTo>
                  <a:pt x="1070696" y="98245"/>
                </a:lnTo>
                <a:lnTo>
                  <a:pt x="1070696" y="38248"/>
                </a:lnTo>
                <a:close/>
              </a:path>
              <a:path w="1381125" h="175895">
                <a:moveTo>
                  <a:pt x="1146630" y="79121"/>
                </a:moveTo>
                <a:lnTo>
                  <a:pt x="1117569" y="79121"/>
                </a:lnTo>
                <a:lnTo>
                  <a:pt x="1117569" y="139118"/>
                </a:lnTo>
                <a:lnTo>
                  <a:pt x="1146630" y="139118"/>
                </a:lnTo>
                <a:lnTo>
                  <a:pt x="1146630" y="79121"/>
                </a:lnTo>
                <a:close/>
              </a:path>
              <a:path w="1381125" h="175895">
                <a:moveTo>
                  <a:pt x="1146630" y="38248"/>
                </a:moveTo>
                <a:lnTo>
                  <a:pt x="1119819" y="38248"/>
                </a:lnTo>
                <a:lnTo>
                  <a:pt x="1070696" y="98245"/>
                </a:lnTo>
                <a:lnTo>
                  <a:pt x="1101971" y="98245"/>
                </a:lnTo>
                <a:lnTo>
                  <a:pt x="1117569" y="79121"/>
                </a:lnTo>
                <a:lnTo>
                  <a:pt x="1146630" y="79121"/>
                </a:lnTo>
                <a:lnTo>
                  <a:pt x="1146630" y="38248"/>
                </a:lnTo>
                <a:close/>
              </a:path>
              <a:path w="1381125" h="175895">
                <a:moveTo>
                  <a:pt x="1203995" y="38248"/>
                </a:moveTo>
                <a:lnTo>
                  <a:pt x="1174746" y="38248"/>
                </a:lnTo>
                <a:lnTo>
                  <a:pt x="1174746" y="139118"/>
                </a:lnTo>
                <a:lnTo>
                  <a:pt x="1203995" y="139118"/>
                </a:lnTo>
                <a:lnTo>
                  <a:pt x="1203995" y="100870"/>
                </a:lnTo>
                <a:lnTo>
                  <a:pt x="1253222" y="100870"/>
                </a:lnTo>
                <a:lnTo>
                  <a:pt x="1242993" y="86620"/>
                </a:lnTo>
                <a:lnTo>
                  <a:pt x="1249688" y="77433"/>
                </a:lnTo>
                <a:lnTo>
                  <a:pt x="1203995" y="77433"/>
                </a:lnTo>
                <a:lnTo>
                  <a:pt x="1203995" y="38248"/>
                </a:lnTo>
                <a:close/>
              </a:path>
              <a:path w="1381125" h="175895">
                <a:moveTo>
                  <a:pt x="1253222" y="100870"/>
                </a:moveTo>
                <a:lnTo>
                  <a:pt x="1219182" y="100870"/>
                </a:lnTo>
                <a:lnTo>
                  <a:pt x="1246181" y="139118"/>
                </a:lnTo>
                <a:lnTo>
                  <a:pt x="1280679" y="139118"/>
                </a:lnTo>
                <a:lnTo>
                  <a:pt x="1253222" y="100870"/>
                </a:lnTo>
                <a:close/>
              </a:path>
              <a:path w="1381125" h="175895">
                <a:moveTo>
                  <a:pt x="1278241" y="38248"/>
                </a:moveTo>
                <a:lnTo>
                  <a:pt x="1247118" y="38248"/>
                </a:lnTo>
                <a:lnTo>
                  <a:pt x="1219744" y="77433"/>
                </a:lnTo>
                <a:lnTo>
                  <a:pt x="1249688" y="77433"/>
                </a:lnTo>
                <a:lnTo>
                  <a:pt x="1278241" y="38248"/>
                </a:lnTo>
                <a:close/>
              </a:path>
              <a:path w="1381125" h="175895">
                <a:moveTo>
                  <a:pt x="1376832" y="59997"/>
                </a:moveTo>
                <a:lnTo>
                  <a:pt x="1336208" y="59997"/>
                </a:lnTo>
                <a:lnTo>
                  <a:pt x="1342020" y="61746"/>
                </a:lnTo>
                <a:lnTo>
                  <a:pt x="1345895" y="65246"/>
                </a:lnTo>
                <a:lnTo>
                  <a:pt x="1349770" y="68621"/>
                </a:lnTo>
                <a:lnTo>
                  <a:pt x="1351707" y="73496"/>
                </a:lnTo>
                <a:lnTo>
                  <a:pt x="1351707" y="79871"/>
                </a:lnTo>
                <a:lnTo>
                  <a:pt x="1328458" y="79871"/>
                </a:lnTo>
                <a:lnTo>
                  <a:pt x="1318111" y="80374"/>
                </a:lnTo>
                <a:lnTo>
                  <a:pt x="1285148" y="100682"/>
                </a:lnTo>
                <a:lnTo>
                  <a:pt x="1285148" y="115931"/>
                </a:lnTo>
                <a:lnTo>
                  <a:pt x="1315084" y="140618"/>
                </a:lnTo>
                <a:lnTo>
                  <a:pt x="1322833" y="140618"/>
                </a:lnTo>
                <a:lnTo>
                  <a:pt x="1333192" y="139739"/>
                </a:lnTo>
                <a:lnTo>
                  <a:pt x="1341770" y="137102"/>
                </a:lnTo>
                <a:lnTo>
                  <a:pt x="1348567" y="132708"/>
                </a:lnTo>
                <a:lnTo>
                  <a:pt x="1353582" y="126556"/>
                </a:lnTo>
                <a:lnTo>
                  <a:pt x="1380956" y="126556"/>
                </a:lnTo>
                <a:lnTo>
                  <a:pt x="1380956" y="120931"/>
                </a:lnTo>
                <a:lnTo>
                  <a:pt x="1325021" y="120931"/>
                </a:lnTo>
                <a:lnTo>
                  <a:pt x="1320959" y="119869"/>
                </a:lnTo>
                <a:lnTo>
                  <a:pt x="1317959" y="117744"/>
                </a:lnTo>
                <a:lnTo>
                  <a:pt x="1315084" y="115494"/>
                </a:lnTo>
                <a:lnTo>
                  <a:pt x="1313646" y="112494"/>
                </a:lnTo>
                <a:lnTo>
                  <a:pt x="1313646" y="100870"/>
                </a:lnTo>
                <a:lnTo>
                  <a:pt x="1319646" y="96932"/>
                </a:lnTo>
                <a:lnTo>
                  <a:pt x="1380956" y="96932"/>
                </a:lnTo>
                <a:lnTo>
                  <a:pt x="1380830" y="79871"/>
                </a:lnTo>
                <a:lnTo>
                  <a:pt x="1380171" y="71023"/>
                </a:lnTo>
                <a:lnTo>
                  <a:pt x="1377815" y="61918"/>
                </a:lnTo>
                <a:lnTo>
                  <a:pt x="1376832" y="59997"/>
                </a:lnTo>
                <a:close/>
              </a:path>
              <a:path w="1381125" h="175895">
                <a:moveTo>
                  <a:pt x="1380956" y="126556"/>
                </a:moveTo>
                <a:lnTo>
                  <a:pt x="1353582" y="126556"/>
                </a:lnTo>
                <a:lnTo>
                  <a:pt x="1353582" y="139118"/>
                </a:lnTo>
                <a:lnTo>
                  <a:pt x="1380956" y="139118"/>
                </a:lnTo>
                <a:lnTo>
                  <a:pt x="1380956" y="126556"/>
                </a:lnTo>
                <a:close/>
              </a:path>
              <a:path w="1381125" h="175895">
                <a:moveTo>
                  <a:pt x="1380956" y="96932"/>
                </a:moveTo>
                <a:lnTo>
                  <a:pt x="1351707" y="96932"/>
                </a:lnTo>
                <a:lnTo>
                  <a:pt x="1351707" y="107244"/>
                </a:lnTo>
                <a:lnTo>
                  <a:pt x="1350082" y="111744"/>
                </a:lnTo>
                <a:lnTo>
                  <a:pt x="1347332" y="115181"/>
                </a:lnTo>
                <a:lnTo>
                  <a:pt x="1343457" y="117556"/>
                </a:lnTo>
                <a:lnTo>
                  <a:pt x="1339583" y="119806"/>
                </a:lnTo>
                <a:lnTo>
                  <a:pt x="1335145" y="120931"/>
                </a:lnTo>
                <a:lnTo>
                  <a:pt x="1380956" y="120931"/>
                </a:lnTo>
                <a:lnTo>
                  <a:pt x="1380956" y="96932"/>
                </a:lnTo>
                <a:close/>
              </a:path>
              <a:path w="1381125" h="175895">
                <a:moveTo>
                  <a:pt x="1332396" y="36748"/>
                </a:moveTo>
                <a:lnTo>
                  <a:pt x="1324271" y="36748"/>
                </a:lnTo>
                <a:lnTo>
                  <a:pt x="1316334" y="37810"/>
                </a:lnTo>
                <a:lnTo>
                  <a:pt x="1300960" y="42060"/>
                </a:lnTo>
                <a:lnTo>
                  <a:pt x="1294397" y="45060"/>
                </a:lnTo>
                <a:lnTo>
                  <a:pt x="1288898" y="48935"/>
                </a:lnTo>
                <a:lnTo>
                  <a:pt x="1299397" y="69371"/>
                </a:lnTo>
                <a:lnTo>
                  <a:pt x="1303022" y="66496"/>
                </a:lnTo>
                <a:lnTo>
                  <a:pt x="1307397" y="64246"/>
                </a:lnTo>
                <a:lnTo>
                  <a:pt x="1312522" y="62621"/>
                </a:lnTo>
                <a:lnTo>
                  <a:pt x="1317771" y="60872"/>
                </a:lnTo>
                <a:lnTo>
                  <a:pt x="1323083" y="59997"/>
                </a:lnTo>
                <a:lnTo>
                  <a:pt x="1376832" y="59997"/>
                </a:lnTo>
                <a:lnTo>
                  <a:pt x="1373890" y="54243"/>
                </a:lnTo>
                <a:lnTo>
                  <a:pt x="1368394" y="47997"/>
                </a:lnTo>
                <a:lnTo>
                  <a:pt x="1361433" y="43076"/>
                </a:lnTo>
                <a:lnTo>
                  <a:pt x="1353113" y="39560"/>
                </a:lnTo>
                <a:lnTo>
                  <a:pt x="1343434" y="37451"/>
                </a:lnTo>
                <a:lnTo>
                  <a:pt x="1332396" y="36748"/>
                </a:lnTo>
                <a:close/>
              </a:path>
            </a:pathLst>
          </a:custGeom>
          <a:solidFill>
            <a:srgbClr val="3F47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6"/>
          <p:cNvSpPr/>
          <p:nvPr/>
        </p:nvSpPr>
        <p:spPr>
          <a:xfrm>
            <a:off x="4720877" y="4625168"/>
            <a:ext cx="577597" cy="90105"/>
          </a:xfrm>
          <a:custGeom>
            <a:avLst/>
            <a:gdLst/>
            <a:ahLst/>
            <a:cxnLst/>
            <a:rect l="l" t="t" r="r" b="b"/>
            <a:pathLst>
              <a:path w="952500" h="148590">
                <a:moveTo>
                  <a:pt x="101807" y="0"/>
                </a:moveTo>
                <a:lnTo>
                  <a:pt x="53809" y="9562"/>
                </a:lnTo>
                <a:lnTo>
                  <a:pt x="13124" y="33373"/>
                </a:lnTo>
                <a:lnTo>
                  <a:pt x="0" y="81745"/>
                </a:lnTo>
                <a:lnTo>
                  <a:pt x="937" y="97167"/>
                </a:lnTo>
                <a:lnTo>
                  <a:pt x="23295" y="139000"/>
                </a:lnTo>
                <a:lnTo>
                  <a:pt x="56622" y="148492"/>
                </a:lnTo>
                <a:lnTo>
                  <a:pt x="64379" y="148117"/>
                </a:lnTo>
                <a:lnTo>
                  <a:pt x="100799" y="130470"/>
                </a:lnTo>
                <a:lnTo>
                  <a:pt x="104208" y="125806"/>
                </a:lnTo>
                <a:lnTo>
                  <a:pt x="49435" y="125806"/>
                </a:lnTo>
                <a:lnTo>
                  <a:pt x="43372" y="123431"/>
                </a:lnTo>
                <a:lnTo>
                  <a:pt x="38623" y="118681"/>
                </a:lnTo>
                <a:lnTo>
                  <a:pt x="33873" y="113806"/>
                </a:lnTo>
                <a:lnTo>
                  <a:pt x="31498" y="107557"/>
                </a:lnTo>
                <a:lnTo>
                  <a:pt x="31498" y="92307"/>
                </a:lnTo>
                <a:lnTo>
                  <a:pt x="33810" y="86245"/>
                </a:lnTo>
                <a:lnTo>
                  <a:pt x="43060" y="77246"/>
                </a:lnTo>
                <a:lnTo>
                  <a:pt x="49185" y="74996"/>
                </a:lnTo>
                <a:lnTo>
                  <a:pt x="105833" y="74996"/>
                </a:lnTo>
                <a:lnTo>
                  <a:pt x="101870" y="67684"/>
                </a:lnTo>
                <a:lnTo>
                  <a:pt x="101301" y="67121"/>
                </a:lnTo>
                <a:lnTo>
                  <a:pt x="27936" y="67121"/>
                </a:lnTo>
                <a:lnTo>
                  <a:pt x="28936" y="57497"/>
                </a:lnTo>
                <a:lnTo>
                  <a:pt x="63371" y="33560"/>
                </a:lnTo>
                <a:lnTo>
                  <a:pt x="105744" y="25123"/>
                </a:lnTo>
                <a:lnTo>
                  <a:pt x="101807" y="0"/>
                </a:lnTo>
                <a:close/>
              </a:path>
              <a:path w="952500" h="148590">
                <a:moveTo>
                  <a:pt x="105833" y="74996"/>
                </a:moveTo>
                <a:lnTo>
                  <a:pt x="64309" y="74996"/>
                </a:lnTo>
                <a:lnTo>
                  <a:pt x="70309" y="77246"/>
                </a:lnTo>
                <a:lnTo>
                  <a:pt x="74808" y="81745"/>
                </a:lnTo>
                <a:lnTo>
                  <a:pt x="79433" y="86245"/>
                </a:lnTo>
                <a:lnTo>
                  <a:pt x="81745" y="92307"/>
                </a:lnTo>
                <a:lnTo>
                  <a:pt x="81699" y="107557"/>
                </a:lnTo>
                <a:lnTo>
                  <a:pt x="79433" y="113619"/>
                </a:lnTo>
                <a:lnTo>
                  <a:pt x="74808" y="118494"/>
                </a:lnTo>
                <a:lnTo>
                  <a:pt x="70309" y="123368"/>
                </a:lnTo>
                <a:lnTo>
                  <a:pt x="64309" y="125806"/>
                </a:lnTo>
                <a:lnTo>
                  <a:pt x="104208" y="125806"/>
                </a:lnTo>
                <a:lnTo>
                  <a:pt x="111744" y="99557"/>
                </a:lnTo>
                <a:lnTo>
                  <a:pt x="111369" y="92737"/>
                </a:lnTo>
                <a:lnTo>
                  <a:pt x="110215" y="86245"/>
                </a:lnTo>
                <a:lnTo>
                  <a:pt x="108369" y="80363"/>
                </a:lnTo>
                <a:lnTo>
                  <a:pt x="105833" y="74996"/>
                </a:lnTo>
                <a:close/>
              </a:path>
              <a:path w="952500" h="148590">
                <a:moveTo>
                  <a:pt x="63746" y="52309"/>
                </a:moveTo>
                <a:lnTo>
                  <a:pt x="56497" y="52309"/>
                </a:lnTo>
                <a:lnTo>
                  <a:pt x="49810" y="53622"/>
                </a:lnTo>
                <a:lnTo>
                  <a:pt x="43685" y="56247"/>
                </a:lnTo>
                <a:lnTo>
                  <a:pt x="37560" y="58747"/>
                </a:lnTo>
                <a:lnTo>
                  <a:pt x="32310" y="62371"/>
                </a:lnTo>
                <a:lnTo>
                  <a:pt x="27936" y="67121"/>
                </a:lnTo>
                <a:lnTo>
                  <a:pt x="101301" y="67121"/>
                </a:lnTo>
                <a:lnTo>
                  <a:pt x="70742" y="52684"/>
                </a:lnTo>
                <a:lnTo>
                  <a:pt x="63746" y="52309"/>
                </a:lnTo>
                <a:close/>
              </a:path>
              <a:path w="952500" h="148590">
                <a:moveTo>
                  <a:pt x="160651" y="45372"/>
                </a:moveTo>
                <a:lnTo>
                  <a:pt x="131590" y="45372"/>
                </a:lnTo>
                <a:lnTo>
                  <a:pt x="131590" y="146242"/>
                </a:lnTo>
                <a:lnTo>
                  <a:pt x="158589" y="146242"/>
                </a:lnTo>
                <a:lnTo>
                  <a:pt x="191926" y="105369"/>
                </a:lnTo>
                <a:lnTo>
                  <a:pt x="160651" y="105369"/>
                </a:lnTo>
                <a:lnTo>
                  <a:pt x="160651" y="45372"/>
                </a:lnTo>
                <a:close/>
              </a:path>
              <a:path w="952500" h="148590">
                <a:moveTo>
                  <a:pt x="236585" y="86245"/>
                </a:moveTo>
                <a:lnTo>
                  <a:pt x="207524" y="86245"/>
                </a:lnTo>
                <a:lnTo>
                  <a:pt x="207524" y="146242"/>
                </a:lnTo>
                <a:lnTo>
                  <a:pt x="236585" y="146242"/>
                </a:lnTo>
                <a:lnTo>
                  <a:pt x="236585" y="86245"/>
                </a:lnTo>
                <a:close/>
              </a:path>
              <a:path w="952500" h="148590">
                <a:moveTo>
                  <a:pt x="236585" y="45372"/>
                </a:moveTo>
                <a:lnTo>
                  <a:pt x="209774" y="45372"/>
                </a:lnTo>
                <a:lnTo>
                  <a:pt x="160651" y="105369"/>
                </a:lnTo>
                <a:lnTo>
                  <a:pt x="191926" y="105369"/>
                </a:lnTo>
                <a:lnTo>
                  <a:pt x="207524" y="86245"/>
                </a:lnTo>
                <a:lnTo>
                  <a:pt x="236585" y="86245"/>
                </a:lnTo>
                <a:lnTo>
                  <a:pt x="236585" y="45372"/>
                </a:lnTo>
                <a:close/>
              </a:path>
              <a:path w="952500" h="148590">
                <a:moveTo>
                  <a:pt x="311949" y="43872"/>
                </a:moveTo>
                <a:lnTo>
                  <a:pt x="272060" y="58497"/>
                </a:lnTo>
                <a:lnTo>
                  <a:pt x="256452" y="95807"/>
                </a:lnTo>
                <a:lnTo>
                  <a:pt x="256897" y="103108"/>
                </a:lnTo>
                <a:lnTo>
                  <a:pt x="277322" y="137489"/>
                </a:lnTo>
                <a:lnTo>
                  <a:pt x="311949" y="147742"/>
                </a:lnTo>
                <a:lnTo>
                  <a:pt x="319706" y="147332"/>
                </a:lnTo>
                <a:lnTo>
                  <a:pt x="356232" y="128208"/>
                </a:lnTo>
                <a:lnTo>
                  <a:pt x="359349" y="123743"/>
                </a:lnTo>
                <a:lnTo>
                  <a:pt x="304449" y="123743"/>
                </a:lnTo>
                <a:lnTo>
                  <a:pt x="298262" y="121244"/>
                </a:lnTo>
                <a:lnTo>
                  <a:pt x="293387" y="116244"/>
                </a:lnTo>
                <a:lnTo>
                  <a:pt x="288513" y="111119"/>
                </a:lnTo>
                <a:lnTo>
                  <a:pt x="286075" y="104307"/>
                </a:lnTo>
                <a:lnTo>
                  <a:pt x="286075" y="87308"/>
                </a:lnTo>
                <a:lnTo>
                  <a:pt x="288513" y="80558"/>
                </a:lnTo>
                <a:lnTo>
                  <a:pt x="293387" y="75558"/>
                </a:lnTo>
                <a:lnTo>
                  <a:pt x="298262" y="70434"/>
                </a:lnTo>
                <a:lnTo>
                  <a:pt x="304449" y="67871"/>
                </a:lnTo>
                <a:lnTo>
                  <a:pt x="359347" y="67871"/>
                </a:lnTo>
                <a:lnTo>
                  <a:pt x="356232" y="63418"/>
                </a:lnTo>
                <a:lnTo>
                  <a:pt x="319706" y="44294"/>
                </a:lnTo>
                <a:lnTo>
                  <a:pt x="311949" y="43872"/>
                </a:lnTo>
                <a:close/>
              </a:path>
              <a:path w="952500" h="148590">
                <a:moveTo>
                  <a:pt x="359347" y="67871"/>
                </a:moveTo>
                <a:lnTo>
                  <a:pt x="319449" y="67871"/>
                </a:lnTo>
                <a:lnTo>
                  <a:pt x="325573" y="70434"/>
                </a:lnTo>
                <a:lnTo>
                  <a:pt x="330323" y="75558"/>
                </a:lnTo>
                <a:lnTo>
                  <a:pt x="335198" y="80558"/>
                </a:lnTo>
                <a:lnTo>
                  <a:pt x="337635" y="87308"/>
                </a:lnTo>
                <a:lnTo>
                  <a:pt x="337635" y="104307"/>
                </a:lnTo>
                <a:lnTo>
                  <a:pt x="335198" y="111119"/>
                </a:lnTo>
                <a:lnTo>
                  <a:pt x="325573" y="121244"/>
                </a:lnTo>
                <a:lnTo>
                  <a:pt x="319449" y="123743"/>
                </a:lnTo>
                <a:lnTo>
                  <a:pt x="359349" y="123743"/>
                </a:lnTo>
                <a:lnTo>
                  <a:pt x="367259" y="95807"/>
                </a:lnTo>
                <a:lnTo>
                  <a:pt x="366814" y="88507"/>
                </a:lnTo>
                <a:lnTo>
                  <a:pt x="365478" y="81605"/>
                </a:lnTo>
                <a:lnTo>
                  <a:pt x="363251" y="75101"/>
                </a:lnTo>
                <a:lnTo>
                  <a:pt x="360134" y="68996"/>
                </a:lnTo>
                <a:lnTo>
                  <a:pt x="359347" y="67871"/>
                </a:lnTo>
                <a:close/>
              </a:path>
              <a:path w="952500" h="148590">
                <a:moveTo>
                  <a:pt x="374662" y="122056"/>
                </a:moveTo>
                <a:lnTo>
                  <a:pt x="373162" y="146055"/>
                </a:lnTo>
                <a:lnTo>
                  <a:pt x="379037" y="147555"/>
                </a:lnTo>
                <a:lnTo>
                  <a:pt x="384099" y="148305"/>
                </a:lnTo>
                <a:lnTo>
                  <a:pt x="396348" y="148305"/>
                </a:lnTo>
                <a:lnTo>
                  <a:pt x="402598" y="145805"/>
                </a:lnTo>
                <a:lnTo>
                  <a:pt x="411597" y="135805"/>
                </a:lnTo>
                <a:lnTo>
                  <a:pt x="414847" y="128931"/>
                </a:lnTo>
                <a:lnTo>
                  <a:pt x="416333" y="122431"/>
                </a:lnTo>
                <a:lnTo>
                  <a:pt x="378099" y="122431"/>
                </a:lnTo>
                <a:lnTo>
                  <a:pt x="376662" y="122306"/>
                </a:lnTo>
                <a:lnTo>
                  <a:pt x="374662" y="122056"/>
                </a:lnTo>
                <a:close/>
              </a:path>
              <a:path w="952500" h="148590">
                <a:moveTo>
                  <a:pt x="482657" y="69371"/>
                </a:moveTo>
                <a:lnTo>
                  <a:pt x="453408" y="69371"/>
                </a:lnTo>
                <a:lnTo>
                  <a:pt x="453408" y="146242"/>
                </a:lnTo>
                <a:lnTo>
                  <a:pt x="482657" y="146242"/>
                </a:lnTo>
                <a:lnTo>
                  <a:pt x="482657" y="69371"/>
                </a:lnTo>
                <a:close/>
              </a:path>
              <a:path w="952500" h="148590">
                <a:moveTo>
                  <a:pt x="482657" y="45372"/>
                </a:moveTo>
                <a:lnTo>
                  <a:pt x="396411" y="45372"/>
                </a:lnTo>
                <a:lnTo>
                  <a:pt x="394911" y="85870"/>
                </a:lnTo>
                <a:lnTo>
                  <a:pt x="394536" y="93995"/>
                </a:lnTo>
                <a:lnTo>
                  <a:pt x="393973" y="100557"/>
                </a:lnTo>
                <a:lnTo>
                  <a:pt x="392473" y="110432"/>
                </a:lnTo>
                <a:lnTo>
                  <a:pt x="390974" y="114494"/>
                </a:lnTo>
                <a:lnTo>
                  <a:pt x="388724" y="117744"/>
                </a:lnTo>
                <a:lnTo>
                  <a:pt x="386599" y="120869"/>
                </a:lnTo>
                <a:lnTo>
                  <a:pt x="383349" y="122431"/>
                </a:lnTo>
                <a:lnTo>
                  <a:pt x="416333" y="122431"/>
                </a:lnTo>
                <a:lnTo>
                  <a:pt x="421534" y="69371"/>
                </a:lnTo>
                <a:lnTo>
                  <a:pt x="482657" y="69371"/>
                </a:lnTo>
                <a:lnTo>
                  <a:pt x="482657" y="45372"/>
                </a:lnTo>
                <a:close/>
              </a:path>
              <a:path w="952500" h="148590">
                <a:moveTo>
                  <a:pt x="558031" y="43872"/>
                </a:moveTo>
                <a:lnTo>
                  <a:pt x="518142" y="58497"/>
                </a:lnTo>
                <a:lnTo>
                  <a:pt x="502533" y="95807"/>
                </a:lnTo>
                <a:lnTo>
                  <a:pt x="502979" y="103108"/>
                </a:lnTo>
                <a:lnTo>
                  <a:pt x="523403" y="137489"/>
                </a:lnTo>
                <a:lnTo>
                  <a:pt x="558031" y="147742"/>
                </a:lnTo>
                <a:lnTo>
                  <a:pt x="565788" y="147332"/>
                </a:lnTo>
                <a:lnTo>
                  <a:pt x="602314" y="128208"/>
                </a:lnTo>
                <a:lnTo>
                  <a:pt x="605430" y="123743"/>
                </a:lnTo>
                <a:lnTo>
                  <a:pt x="550531" y="123743"/>
                </a:lnTo>
                <a:lnTo>
                  <a:pt x="544344" y="121244"/>
                </a:lnTo>
                <a:lnTo>
                  <a:pt x="539469" y="116244"/>
                </a:lnTo>
                <a:lnTo>
                  <a:pt x="534594" y="111119"/>
                </a:lnTo>
                <a:lnTo>
                  <a:pt x="532157" y="104307"/>
                </a:lnTo>
                <a:lnTo>
                  <a:pt x="532157" y="87308"/>
                </a:lnTo>
                <a:lnTo>
                  <a:pt x="534594" y="80558"/>
                </a:lnTo>
                <a:lnTo>
                  <a:pt x="539469" y="75558"/>
                </a:lnTo>
                <a:lnTo>
                  <a:pt x="544344" y="70434"/>
                </a:lnTo>
                <a:lnTo>
                  <a:pt x="550531" y="67871"/>
                </a:lnTo>
                <a:lnTo>
                  <a:pt x="605429" y="67871"/>
                </a:lnTo>
                <a:lnTo>
                  <a:pt x="602314" y="63418"/>
                </a:lnTo>
                <a:lnTo>
                  <a:pt x="565788" y="44294"/>
                </a:lnTo>
                <a:lnTo>
                  <a:pt x="558031" y="43872"/>
                </a:lnTo>
                <a:close/>
              </a:path>
              <a:path w="952500" h="148590">
                <a:moveTo>
                  <a:pt x="605429" y="67871"/>
                </a:moveTo>
                <a:lnTo>
                  <a:pt x="565530" y="67871"/>
                </a:lnTo>
                <a:lnTo>
                  <a:pt x="571655" y="70434"/>
                </a:lnTo>
                <a:lnTo>
                  <a:pt x="576405" y="75558"/>
                </a:lnTo>
                <a:lnTo>
                  <a:pt x="581280" y="80558"/>
                </a:lnTo>
                <a:lnTo>
                  <a:pt x="583717" y="87308"/>
                </a:lnTo>
                <a:lnTo>
                  <a:pt x="583717" y="104307"/>
                </a:lnTo>
                <a:lnTo>
                  <a:pt x="581280" y="111119"/>
                </a:lnTo>
                <a:lnTo>
                  <a:pt x="571655" y="121244"/>
                </a:lnTo>
                <a:lnTo>
                  <a:pt x="565530" y="123743"/>
                </a:lnTo>
                <a:lnTo>
                  <a:pt x="605430" y="123743"/>
                </a:lnTo>
                <a:lnTo>
                  <a:pt x="613341" y="95807"/>
                </a:lnTo>
                <a:lnTo>
                  <a:pt x="612895" y="88507"/>
                </a:lnTo>
                <a:lnTo>
                  <a:pt x="611559" y="81605"/>
                </a:lnTo>
                <a:lnTo>
                  <a:pt x="609333" y="75101"/>
                </a:lnTo>
                <a:lnTo>
                  <a:pt x="606216" y="68996"/>
                </a:lnTo>
                <a:lnTo>
                  <a:pt x="605429" y="67871"/>
                </a:lnTo>
                <a:close/>
              </a:path>
              <a:path w="952500" h="148590">
                <a:moveTo>
                  <a:pt x="714266" y="45372"/>
                </a:moveTo>
                <a:lnTo>
                  <a:pt x="633458" y="45372"/>
                </a:lnTo>
                <a:lnTo>
                  <a:pt x="633458" y="146242"/>
                </a:lnTo>
                <a:lnTo>
                  <a:pt x="662519" y="146242"/>
                </a:lnTo>
                <a:lnTo>
                  <a:pt x="662519" y="69371"/>
                </a:lnTo>
                <a:lnTo>
                  <a:pt x="714266" y="69371"/>
                </a:lnTo>
                <a:lnTo>
                  <a:pt x="714266" y="45372"/>
                </a:lnTo>
                <a:close/>
              </a:path>
              <a:path w="952500" h="148590">
                <a:moveTo>
                  <a:pt x="758828" y="45372"/>
                </a:moveTo>
                <a:lnTo>
                  <a:pt x="729766" y="45372"/>
                </a:lnTo>
                <a:lnTo>
                  <a:pt x="729766" y="146242"/>
                </a:lnTo>
                <a:lnTo>
                  <a:pt x="756765" y="146242"/>
                </a:lnTo>
                <a:lnTo>
                  <a:pt x="790102" y="105369"/>
                </a:lnTo>
                <a:lnTo>
                  <a:pt x="758828" y="105369"/>
                </a:lnTo>
                <a:lnTo>
                  <a:pt x="758828" y="45372"/>
                </a:lnTo>
                <a:close/>
              </a:path>
              <a:path w="952500" h="148590">
                <a:moveTo>
                  <a:pt x="834761" y="86245"/>
                </a:moveTo>
                <a:lnTo>
                  <a:pt x="805700" y="86245"/>
                </a:lnTo>
                <a:lnTo>
                  <a:pt x="805700" y="146242"/>
                </a:lnTo>
                <a:lnTo>
                  <a:pt x="834761" y="146242"/>
                </a:lnTo>
                <a:lnTo>
                  <a:pt x="834761" y="86245"/>
                </a:lnTo>
                <a:close/>
              </a:path>
              <a:path w="952500" h="148590">
                <a:moveTo>
                  <a:pt x="834761" y="45372"/>
                </a:moveTo>
                <a:lnTo>
                  <a:pt x="807950" y="45372"/>
                </a:lnTo>
                <a:lnTo>
                  <a:pt x="758828" y="105369"/>
                </a:lnTo>
                <a:lnTo>
                  <a:pt x="790102" y="105369"/>
                </a:lnTo>
                <a:lnTo>
                  <a:pt x="805700" y="86245"/>
                </a:lnTo>
                <a:lnTo>
                  <a:pt x="834761" y="86245"/>
                </a:lnTo>
                <a:lnTo>
                  <a:pt x="834761" y="45372"/>
                </a:lnTo>
                <a:close/>
              </a:path>
              <a:path w="952500" h="148590">
                <a:moveTo>
                  <a:pt x="952498" y="45372"/>
                </a:moveTo>
                <a:lnTo>
                  <a:pt x="904313" y="45372"/>
                </a:lnTo>
                <a:lnTo>
                  <a:pt x="893661" y="45982"/>
                </a:lnTo>
                <a:lnTo>
                  <a:pt x="859315" y="66746"/>
                </a:lnTo>
                <a:lnTo>
                  <a:pt x="856128" y="82495"/>
                </a:lnTo>
                <a:lnTo>
                  <a:pt x="856128" y="89870"/>
                </a:lnTo>
                <a:lnTo>
                  <a:pt x="877689" y="113244"/>
                </a:lnTo>
                <a:lnTo>
                  <a:pt x="854628" y="146242"/>
                </a:lnTo>
                <a:lnTo>
                  <a:pt x="885751" y="146242"/>
                </a:lnTo>
                <a:lnTo>
                  <a:pt x="904875" y="117369"/>
                </a:lnTo>
                <a:lnTo>
                  <a:pt x="952498" y="117369"/>
                </a:lnTo>
                <a:lnTo>
                  <a:pt x="952498" y="97870"/>
                </a:lnTo>
                <a:lnTo>
                  <a:pt x="898251" y="97870"/>
                </a:lnTo>
                <a:lnTo>
                  <a:pt x="893564" y="96745"/>
                </a:lnTo>
                <a:lnTo>
                  <a:pt x="890439" y="94495"/>
                </a:lnTo>
                <a:lnTo>
                  <a:pt x="887439" y="92120"/>
                </a:lnTo>
                <a:lnTo>
                  <a:pt x="885939" y="88433"/>
                </a:lnTo>
                <a:lnTo>
                  <a:pt x="885939" y="78433"/>
                </a:lnTo>
                <a:lnTo>
                  <a:pt x="887501" y="74808"/>
                </a:lnTo>
                <a:lnTo>
                  <a:pt x="890626" y="72558"/>
                </a:lnTo>
                <a:lnTo>
                  <a:pt x="893876" y="70309"/>
                </a:lnTo>
                <a:lnTo>
                  <a:pt x="898626" y="69184"/>
                </a:lnTo>
                <a:lnTo>
                  <a:pt x="952498" y="69184"/>
                </a:lnTo>
                <a:lnTo>
                  <a:pt x="952498" y="45372"/>
                </a:lnTo>
                <a:close/>
              </a:path>
              <a:path w="952500" h="148590">
                <a:moveTo>
                  <a:pt x="952498" y="117369"/>
                </a:moveTo>
                <a:lnTo>
                  <a:pt x="926437" y="117369"/>
                </a:lnTo>
                <a:lnTo>
                  <a:pt x="926437" y="146242"/>
                </a:lnTo>
                <a:lnTo>
                  <a:pt x="952498" y="146242"/>
                </a:lnTo>
                <a:lnTo>
                  <a:pt x="952498" y="117369"/>
                </a:lnTo>
                <a:close/>
              </a:path>
              <a:path w="952500" h="148590">
                <a:moveTo>
                  <a:pt x="952498" y="69184"/>
                </a:moveTo>
                <a:lnTo>
                  <a:pt x="926437" y="69184"/>
                </a:lnTo>
                <a:lnTo>
                  <a:pt x="926437" y="97870"/>
                </a:lnTo>
                <a:lnTo>
                  <a:pt x="952498" y="97870"/>
                </a:lnTo>
                <a:lnTo>
                  <a:pt x="952498" y="69184"/>
                </a:lnTo>
                <a:close/>
              </a:path>
            </a:pathLst>
          </a:custGeom>
          <a:solidFill>
            <a:srgbClr val="3F47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5958424" y="5448085"/>
            <a:ext cx="451681" cy="106663"/>
          </a:xfrm>
          <a:custGeom>
            <a:avLst/>
            <a:gdLst/>
            <a:ahLst/>
            <a:cxnLst/>
            <a:rect l="l" t="t" r="r" b="b"/>
            <a:pathLst>
              <a:path w="744854" h="175895">
                <a:moveTo>
                  <a:pt x="87183" y="0"/>
                </a:moveTo>
                <a:lnTo>
                  <a:pt x="60372" y="0"/>
                </a:lnTo>
                <a:lnTo>
                  <a:pt x="60372" y="36935"/>
                </a:lnTo>
                <a:lnTo>
                  <a:pt x="46474" y="38658"/>
                </a:lnTo>
                <a:lnTo>
                  <a:pt x="8648" y="59059"/>
                </a:lnTo>
                <a:lnTo>
                  <a:pt x="0" y="88308"/>
                </a:lnTo>
                <a:lnTo>
                  <a:pt x="972" y="99569"/>
                </a:lnTo>
                <a:lnTo>
                  <a:pt x="24268" y="131571"/>
                </a:lnTo>
                <a:lnTo>
                  <a:pt x="60372" y="140993"/>
                </a:lnTo>
                <a:lnTo>
                  <a:pt x="60372" y="175491"/>
                </a:lnTo>
                <a:lnTo>
                  <a:pt x="87183" y="175491"/>
                </a:lnTo>
                <a:lnTo>
                  <a:pt x="87183" y="140993"/>
                </a:lnTo>
                <a:lnTo>
                  <a:pt x="100870" y="139247"/>
                </a:lnTo>
                <a:lnTo>
                  <a:pt x="112869" y="136071"/>
                </a:lnTo>
                <a:lnTo>
                  <a:pt x="123181" y="131466"/>
                </a:lnTo>
                <a:lnTo>
                  <a:pt x="131806" y="125431"/>
                </a:lnTo>
                <a:lnTo>
                  <a:pt x="138392" y="118306"/>
                </a:lnTo>
                <a:lnTo>
                  <a:pt x="60372" y="118306"/>
                </a:lnTo>
                <a:lnTo>
                  <a:pt x="52591" y="117029"/>
                </a:lnTo>
                <a:lnTo>
                  <a:pt x="28311" y="97307"/>
                </a:lnTo>
                <a:lnTo>
                  <a:pt x="28311" y="79683"/>
                </a:lnTo>
                <a:lnTo>
                  <a:pt x="60372" y="59622"/>
                </a:lnTo>
                <a:lnTo>
                  <a:pt x="138881" y="59622"/>
                </a:lnTo>
                <a:lnTo>
                  <a:pt x="138696" y="59305"/>
                </a:lnTo>
                <a:lnTo>
                  <a:pt x="100776" y="38646"/>
                </a:lnTo>
                <a:lnTo>
                  <a:pt x="87183" y="36935"/>
                </a:lnTo>
                <a:lnTo>
                  <a:pt x="87183" y="0"/>
                </a:lnTo>
                <a:close/>
              </a:path>
              <a:path w="744854" h="175895">
                <a:moveTo>
                  <a:pt x="87183" y="59622"/>
                </a:moveTo>
                <a:lnTo>
                  <a:pt x="60372" y="59622"/>
                </a:lnTo>
                <a:lnTo>
                  <a:pt x="60372" y="118306"/>
                </a:lnTo>
                <a:lnTo>
                  <a:pt x="87183" y="118306"/>
                </a:lnTo>
                <a:lnTo>
                  <a:pt x="87183" y="59622"/>
                </a:lnTo>
                <a:close/>
              </a:path>
              <a:path w="744854" h="175895">
                <a:moveTo>
                  <a:pt x="138881" y="59622"/>
                </a:moveTo>
                <a:lnTo>
                  <a:pt x="87183" y="59622"/>
                </a:lnTo>
                <a:lnTo>
                  <a:pt x="94964" y="60805"/>
                </a:lnTo>
                <a:lnTo>
                  <a:pt x="101620" y="62668"/>
                </a:lnTo>
                <a:lnTo>
                  <a:pt x="107151" y="65211"/>
                </a:lnTo>
                <a:lnTo>
                  <a:pt x="111557" y="68434"/>
                </a:lnTo>
                <a:lnTo>
                  <a:pt x="116806" y="73058"/>
                </a:lnTo>
                <a:lnTo>
                  <a:pt x="119431" y="79683"/>
                </a:lnTo>
                <a:lnTo>
                  <a:pt x="119431" y="97307"/>
                </a:lnTo>
                <a:lnTo>
                  <a:pt x="87183" y="118306"/>
                </a:lnTo>
                <a:lnTo>
                  <a:pt x="138392" y="118306"/>
                </a:lnTo>
                <a:lnTo>
                  <a:pt x="138696" y="117978"/>
                </a:lnTo>
                <a:lnTo>
                  <a:pt x="143617" y="109307"/>
                </a:lnTo>
                <a:lnTo>
                  <a:pt x="146570" y="99417"/>
                </a:lnTo>
                <a:lnTo>
                  <a:pt x="147555" y="88308"/>
                </a:lnTo>
                <a:lnTo>
                  <a:pt x="146570" y="77398"/>
                </a:lnTo>
                <a:lnTo>
                  <a:pt x="143617" y="67731"/>
                </a:lnTo>
                <a:lnTo>
                  <a:pt x="138881" y="59622"/>
                </a:lnTo>
                <a:close/>
              </a:path>
              <a:path w="744854" h="175895">
                <a:moveTo>
                  <a:pt x="196421" y="38248"/>
                </a:moveTo>
                <a:lnTo>
                  <a:pt x="167360" y="38248"/>
                </a:lnTo>
                <a:lnTo>
                  <a:pt x="167360" y="139118"/>
                </a:lnTo>
                <a:lnTo>
                  <a:pt x="194359" y="139118"/>
                </a:lnTo>
                <a:lnTo>
                  <a:pt x="227696" y="98245"/>
                </a:lnTo>
                <a:lnTo>
                  <a:pt x="196421" y="98245"/>
                </a:lnTo>
                <a:lnTo>
                  <a:pt x="196421" y="38248"/>
                </a:lnTo>
                <a:close/>
              </a:path>
              <a:path w="744854" h="175895">
                <a:moveTo>
                  <a:pt x="272355" y="79121"/>
                </a:moveTo>
                <a:lnTo>
                  <a:pt x="243294" y="79121"/>
                </a:lnTo>
                <a:lnTo>
                  <a:pt x="243294" y="139118"/>
                </a:lnTo>
                <a:lnTo>
                  <a:pt x="272355" y="139118"/>
                </a:lnTo>
                <a:lnTo>
                  <a:pt x="272355" y="79121"/>
                </a:lnTo>
                <a:close/>
              </a:path>
              <a:path w="744854" h="175895">
                <a:moveTo>
                  <a:pt x="272355" y="38248"/>
                </a:moveTo>
                <a:lnTo>
                  <a:pt x="245544" y="38248"/>
                </a:lnTo>
                <a:lnTo>
                  <a:pt x="196421" y="98245"/>
                </a:lnTo>
                <a:lnTo>
                  <a:pt x="227696" y="98245"/>
                </a:lnTo>
                <a:lnTo>
                  <a:pt x="243294" y="79121"/>
                </a:lnTo>
                <a:lnTo>
                  <a:pt x="272355" y="79121"/>
                </a:lnTo>
                <a:lnTo>
                  <a:pt x="272355" y="38248"/>
                </a:lnTo>
                <a:close/>
              </a:path>
              <a:path w="744854" h="175895">
                <a:moveTo>
                  <a:pt x="296931" y="110807"/>
                </a:moveTo>
                <a:lnTo>
                  <a:pt x="289056" y="131243"/>
                </a:lnTo>
                <a:lnTo>
                  <a:pt x="295556" y="134493"/>
                </a:lnTo>
                <a:lnTo>
                  <a:pt x="302618" y="136930"/>
                </a:lnTo>
                <a:lnTo>
                  <a:pt x="317867" y="140180"/>
                </a:lnTo>
                <a:lnTo>
                  <a:pt x="325617" y="140993"/>
                </a:lnTo>
                <a:lnTo>
                  <a:pt x="333491" y="140993"/>
                </a:lnTo>
                <a:lnTo>
                  <a:pt x="372989" y="130743"/>
                </a:lnTo>
                <a:lnTo>
                  <a:pt x="382760" y="118494"/>
                </a:lnTo>
                <a:lnTo>
                  <a:pt x="332179" y="118494"/>
                </a:lnTo>
                <a:lnTo>
                  <a:pt x="322734" y="118013"/>
                </a:lnTo>
                <a:lnTo>
                  <a:pt x="313711" y="116572"/>
                </a:lnTo>
                <a:lnTo>
                  <a:pt x="305110" y="114170"/>
                </a:lnTo>
                <a:lnTo>
                  <a:pt x="296931" y="110807"/>
                </a:lnTo>
                <a:close/>
              </a:path>
              <a:path w="744854" h="175895">
                <a:moveTo>
                  <a:pt x="381088" y="58872"/>
                </a:moveTo>
                <a:lnTo>
                  <a:pt x="337991" y="58872"/>
                </a:lnTo>
                <a:lnTo>
                  <a:pt x="342866" y="59747"/>
                </a:lnTo>
                <a:lnTo>
                  <a:pt x="346241" y="61496"/>
                </a:lnTo>
                <a:lnTo>
                  <a:pt x="349741" y="63246"/>
                </a:lnTo>
                <a:lnTo>
                  <a:pt x="351491" y="65746"/>
                </a:lnTo>
                <a:lnTo>
                  <a:pt x="351491" y="72121"/>
                </a:lnTo>
                <a:lnTo>
                  <a:pt x="350116" y="74496"/>
                </a:lnTo>
                <a:lnTo>
                  <a:pt x="344616" y="77746"/>
                </a:lnTo>
                <a:lnTo>
                  <a:pt x="340679" y="78558"/>
                </a:lnTo>
                <a:lnTo>
                  <a:pt x="317555" y="78558"/>
                </a:lnTo>
                <a:lnTo>
                  <a:pt x="317555" y="96745"/>
                </a:lnTo>
                <a:lnTo>
                  <a:pt x="343428" y="96745"/>
                </a:lnTo>
                <a:lnTo>
                  <a:pt x="347428" y="97620"/>
                </a:lnTo>
                <a:lnTo>
                  <a:pt x="350178" y="99370"/>
                </a:lnTo>
                <a:lnTo>
                  <a:pt x="352928" y="100995"/>
                </a:lnTo>
                <a:lnTo>
                  <a:pt x="354303" y="103432"/>
                </a:lnTo>
                <a:lnTo>
                  <a:pt x="354303" y="110432"/>
                </a:lnTo>
                <a:lnTo>
                  <a:pt x="352303" y="113369"/>
                </a:lnTo>
                <a:lnTo>
                  <a:pt x="348303" y="115494"/>
                </a:lnTo>
                <a:lnTo>
                  <a:pt x="344428" y="117494"/>
                </a:lnTo>
                <a:lnTo>
                  <a:pt x="339054" y="118494"/>
                </a:lnTo>
                <a:lnTo>
                  <a:pt x="382760" y="118494"/>
                </a:lnTo>
                <a:lnTo>
                  <a:pt x="383926" y="115494"/>
                </a:lnTo>
                <a:lnTo>
                  <a:pt x="383812" y="103432"/>
                </a:lnTo>
                <a:lnTo>
                  <a:pt x="382239" y="99120"/>
                </a:lnTo>
                <a:lnTo>
                  <a:pt x="378864" y="95245"/>
                </a:lnTo>
                <a:lnTo>
                  <a:pt x="375614" y="91370"/>
                </a:lnTo>
                <a:lnTo>
                  <a:pt x="370990" y="88495"/>
                </a:lnTo>
                <a:lnTo>
                  <a:pt x="364990" y="86620"/>
                </a:lnTo>
                <a:lnTo>
                  <a:pt x="369990" y="84370"/>
                </a:lnTo>
                <a:lnTo>
                  <a:pt x="373927" y="81371"/>
                </a:lnTo>
                <a:lnTo>
                  <a:pt x="376802" y="77621"/>
                </a:lnTo>
                <a:lnTo>
                  <a:pt x="379677" y="73746"/>
                </a:lnTo>
                <a:lnTo>
                  <a:pt x="381114" y="69434"/>
                </a:lnTo>
                <a:lnTo>
                  <a:pt x="381088" y="58872"/>
                </a:lnTo>
                <a:close/>
              </a:path>
              <a:path w="744854" h="175895">
                <a:moveTo>
                  <a:pt x="342616" y="36373"/>
                </a:moveTo>
                <a:lnTo>
                  <a:pt x="333491" y="36373"/>
                </a:lnTo>
                <a:lnTo>
                  <a:pt x="323484" y="36947"/>
                </a:lnTo>
                <a:lnTo>
                  <a:pt x="313336" y="38669"/>
                </a:lnTo>
                <a:lnTo>
                  <a:pt x="303048" y="41540"/>
                </a:lnTo>
                <a:lnTo>
                  <a:pt x="292618" y="45560"/>
                </a:lnTo>
                <a:lnTo>
                  <a:pt x="299743" y="65809"/>
                </a:lnTo>
                <a:lnTo>
                  <a:pt x="308204" y="62774"/>
                </a:lnTo>
                <a:lnTo>
                  <a:pt x="316336" y="60606"/>
                </a:lnTo>
                <a:lnTo>
                  <a:pt x="324140" y="59305"/>
                </a:lnTo>
                <a:lnTo>
                  <a:pt x="331617" y="58872"/>
                </a:lnTo>
                <a:lnTo>
                  <a:pt x="381088" y="58872"/>
                </a:lnTo>
                <a:lnTo>
                  <a:pt x="379052" y="53934"/>
                </a:lnTo>
                <a:lnTo>
                  <a:pt x="374927" y="49685"/>
                </a:lnTo>
                <a:lnTo>
                  <a:pt x="370802" y="45310"/>
                </a:lnTo>
                <a:lnTo>
                  <a:pt x="365115" y="41997"/>
                </a:lnTo>
                <a:lnTo>
                  <a:pt x="350741" y="37498"/>
                </a:lnTo>
                <a:lnTo>
                  <a:pt x="342616" y="36373"/>
                </a:lnTo>
                <a:close/>
              </a:path>
              <a:path w="744854" h="175895">
                <a:moveTo>
                  <a:pt x="434263" y="38248"/>
                </a:moveTo>
                <a:lnTo>
                  <a:pt x="405202" y="38248"/>
                </a:lnTo>
                <a:lnTo>
                  <a:pt x="405202" y="139118"/>
                </a:lnTo>
                <a:lnTo>
                  <a:pt x="432201" y="139118"/>
                </a:lnTo>
                <a:lnTo>
                  <a:pt x="465538" y="98245"/>
                </a:lnTo>
                <a:lnTo>
                  <a:pt x="434263" y="98245"/>
                </a:lnTo>
                <a:lnTo>
                  <a:pt x="434263" y="38248"/>
                </a:lnTo>
                <a:close/>
              </a:path>
              <a:path w="744854" h="175895">
                <a:moveTo>
                  <a:pt x="510197" y="79121"/>
                </a:moveTo>
                <a:lnTo>
                  <a:pt x="481136" y="79121"/>
                </a:lnTo>
                <a:lnTo>
                  <a:pt x="481136" y="139118"/>
                </a:lnTo>
                <a:lnTo>
                  <a:pt x="510197" y="139118"/>
                </a:lnTo>
                <a:lnTo>
                  <a:pt x="510197" y="79121"/>
                </a:lnTo>
                <a:close/>
              </a:path>
              <a:path w="744854" h="175895">
                <a:moveTo>
                  <a:pt x="510197" y="38248"/>
                </a:moveTo>
                <a:lnTo>
                  <a:pt x="483386" y="38248"/>
                </a:lnTo>
                <a:lnTo>
                  <a:pt x="434263" y="98245"/>
                </a:lnTo>
                <a:lnTo>
                  <a:pt x="465538" y="98245"/>
                </a:lnTo>
                <a:lnTo>
                  <a:pt x="481136" y="79121"/>
                </a:lnTo>
                <a:lnTo>
                  <a:pt x="510197" y="79121"/>
                </a:lnTo>
                <a:lnTo>
                  <a:pt x="510197" y="38248"/>
                </a:lnTo>
                <a:close/>
              </a:path>
              <a:path w="744854" h="175895">
                <a:moveTo>
                  <a:pt x="567562" y="38248"/>
                </a:moveTo>
                <a:lnTo>
                  <a:pt x="538313" y="38248"/>
                </a:lnTo>
                <a:lnTo>
                  <a:pt x="538313" y="139118"/>
                </a:lnTo>
                <a:lnTo>
                  <a:pt x="567562" y="139118"/>
                </a:lnTo>
                <a:lnTo>
                  <a:pt x="567562" y="100870"/>
                </a:lnTo>
                <a:lnTo>
                  <a:pt x="616789" y="100870"/>
                </a:lnTo>
                <a:lnTo>
                  <a:pt x="606560" y="86620"/>
                </a:lnTo>
                <a:lnTo>
                  <a:pt x="613255" y="77433"/>
                </a:lnTo>
                <a:lnTo>
                  <a:pt x="567562" y="77433"/>
                </a:lnTo>
                <a:lnTo>
                  <a:pt x="567562" y="38248"/>
                </a:lnTo>
                <a:close/>
              </a:path>
              <a:path w="744854" h="175895">
                <a:moveTo>
                  <a:pt x="616789" y="100870"/>
                </a:moveTo>
                <a:lnTo>
                  <a:pt x="582749" y="100870"/>
                </a:lnTo>
                <a:lnTo>
                  <a:pt x="609747" y="139118"/>
                </a:lnTo>
                <a:lnTo>
                  <a:pt x="644246" y="139118"/>
                </a:lnTo>
                <a:lnTo>
                  <a:pt x="616789" y="100870"/>
                </a:lnTo>
                <a:close/>
              </a:path>
              <a:path w="744854" h="175895">
                <a:moveTo>
                  <a:pt x="641808" y="38248"/>
                </a:moveTo>
                <a:lnTo>
                  <a:pt x="610685" y="38248"/>
                </a:lnTo>
                <a:lnTo>
                  <a:pt x="583311" y="77433"/>
                </a:lnTo>
                <a:lnTo>
                  <a:pt x="613255" y="77433"/>
                </a:lnTo>
                <a:lnTo>
                  <a:pt x="641808" y="38248"/>
                </a:lnTo>
                <a:close/>
              </a:path>
              <a:path w="744854" h="175895">
                <a:moveTo>
                  <a:pt x="740399" y="59997"/>
                </a:moveTo>
                <a:lnTo>
                  <a:pt x="699775" y="59997"/>
                </a:lnTo>
                <a:lnTo>
                  <a:pt x="705587" y="61746"/>
                </a:lnTo>
                <a:lnTo>
                  <a:pt x="709462" y="65246"/>
                </a:lnTo>
                <a:lnTo>
                  <a:pt x="713337" y="68621"/>
                </a:lnTo>
                <a:lnTo>
                  <a:pt x="715274" y="73496"/>
                </a:lnTo>
                <a:lnTo>
                  <a:pt x="715274" y="79871"/>
                </a:lnTo>
                <a:lnTo>
                  <a:pt x="692025" y="79871"/>
                </a:lnTo>
                <a:lnTo>
                  <a:pt x="681678" y="80374"/>
                </a:lnTo>
                <a:lnTo>
                  <a:pt x="648715" y="100682"/>
                </a:lnTo>
                <a:lnTo>
                  <a:pt x="648715" y="115931"/>
                </a:lnTo>
                <a:lnTo>
                  <a:pt x="678651" y="140618"/>
                </a:lnTo>
                <a:lnTo>
                  <a:pt x="686400" y="140618"/>
                </a:lnTo>
                <a:lnTo>
                  <a:pt x="696759" y="139739"/>
                </a:lnTo>
                <a:lnTo>
                  <a:pt x="705337" y="137102"/>
                </a:lnTo>
                <a:lnTo>
                  <a:pt x="712134" y="132708"/>
                </a:lnTo>
                <a:lnTo>
                  <a:pt x="717149" y="126556"/>
                </a:lnTo>
                <a:lnTo>
                  <a:pt x="744523" y="126556"/>
                </a:lnTo>
                <a:lnTo>
                  <a:pt x="744523" y="120931"/>
                </a:lnTo>
                <a:lnTo>
                  <a:pt x="688588" y="120931"/>
                </a:lnTo>
                <a:lnTo>
                  <a:pt x="684525" y="119869"/>
                </a:lnTo>
                <a:lnTo>
                  <a:pt x="681526" y="117744"/>
                </a:lnTo>
                <a:lnTo>
                  <a:pt x="678651" y="115494"/>
                </a:lnTo>
                <a:lnTo>
                  <a:pt x="677213" y="112494"/>
                </a:lnTo>
                <a:lnTo>
                  <a:pt x="677213" y="100870"/>
                </a:lnTo>
                <a:lnTo>
                  <a:pt x="683213" y="96932"/>
                </a:lnTo>
                <a:lnTo>
                  <a:pt x="744523" y="96932"/>
                </a:lnTo>
                <a:lnTo>
                  <a:pt x="744397" y="79871"/>
                </a:lnTo>
                <a:lnTo>
                  <a:pt x="743737" y="71023"/>
                </a:lnTo>
                <a:lnTo>
                  <a:pt x="741382" y="61918"/>
                </a:lnTo>
                <a:lnTo>
                  <a:pt x="740399" y="59997"/>
                </a:lnTo>
                <a:close/>
              </a:path>
              <a:path w="744854" h="175895">
                <a:moveTo>
                  <a:pt x="744523" y="126556"/>
                </a:moveTo>
                <a:lnTo>
                  <a:pt x="717149" y="126556"/>
                </a:lnTo>
                <a:lnTo>
                  <a:pt x="717149" y="139118"/>
                </a:lnTo>
                <a:lnTo>
                  <a:pt x="744523" y="139118"/>
                </a:lnTo>
                <a:lnTo>
                  <a:pt x="744523" y="126556"/>
                </a:lnTo>
                <a:close/>
              </a:path>
              <a:path w="744854" h="175895">
                <a:moveTo>
                  <a:pt x="744523" y="96932"/>
                </a:moveTo>
                <a:lnTo>
                  <a:pt x="715274" y="96932"/>
                </a:lnTo>
                <a:lnTo>
                  <a:pt x="715274" y="107244"/>
                </a:lnTo>
                <a:lnTo>
                  <a:pt x="713649" y="111744"/>
                </a:lnTo>
                <a:lnTo>
                  <a:pt x="710899" y="115181"/>
                </a:lnTo>
                <a:lnTo>
                  <a:pt x="707024" y="117556"/>
                </a:lnTo>
                <a:lnTo>
                  <a:pt x="703150" y="119806"/>
                </a:lnTo>
                <a:lnTo>
                  <a:pt x="698712" y="120931"/>
                </a:lnTo>
                <a:lnTo>
                  <a:pt x="744523" y="120931"/>
                </a:lnTo>
                <a:lnTo>
                  <a:pt x="744523" y="96932"/>
                </a:lnTo>
                <a:close/>
              </a:path>
              <a:path w="744854" h="175895">
                <a:moveTo>
                  <a:pt x="695962" y="36748"/>
                </a:moveTo>
                <a:lnTo>
                  <a:pt x="687838" y="36748"/>
                </a:lnTo>
                <a:lnTo>
                  <a:pt x="679901" y="37810"/>
                </a:lnTo>
                <a:lnTo>
                  <a:pt x="664526" y="42060"/>
                </a:lnTo>
                <a:lnTo>
                  <a:pt x="657964" y="45060"/>
                </a:lnTo>
                <a:lnTo>
                  <a:pt x="652465" y="48935"/>
                </a:lnTo>
                <a:lnTo>
                  <a:pt x="662964" y="69371"/>
                </a:lnTo>
                <a:lnTo>
                  <a:pt x="666589" y="66496"/>
                </a:lnTo>
                <a:lnTo>
                  <a:pt x="670964" y="64246"/>
                </a:lnTo>
                <a:lnTo>
                  <a:pt x="676088" y="62621"/>
                </a:lnTo>
                <a:lnTo>
                  <a:pt x="681338" y="60872"/>
                </a:lnTo>
                <a:lnTo>
                  <a:pt x="686650" y="59997"/>
                </a:lnTo>
                <a:lnTo>
                  <a:pt x="740399" y="59997"/>
                </a:lnTo>
                <a:lnTo>
                  <a:pt x="737456" y="54243"/>
                </a:lnTo>
                <a:lnTo>
                  <a:pt x="731961" y="47997"/>
                </a:lnTo>
                <a:lnTo>
                  <a:pt x="725000" y="43076"/>
                </a:lnTo>
                <a:lnTo>
                  <a:pt x="716680" y="39560"/>
                </a:lnTo>
                <a:lnTo>
                  <a:pt x="707001" y="37451"/>
                </a:lnTo>
                <a:lnTo>
                  <a:pt x="695962" y="36748"/>
                </a:lnTo>
                <a:close/>
              </a:path>
            </a:pathLst>
          </a:custGeom>
          <a:solidFill>
            <a:srgbClr val="3F47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8"/>
          <p:cNvSpPr/>
          <p:nvPr/>
        </p:nvSpPr>
        <p:spPr>
          <a:xfrm>
            <a:off x="7785725" y="5471279"/>
            <a:ext cx="384294" cy="61225"/>
          </a:xfrm>
          <a:custGeom>
            <a:avLst/>
            <a:gdLst/>
            <a:ahLst/>
            <a:cxnLst/>
            <a:rect l="l" t="t" r="r" b="b"/>
            <a:pathLst>
              <a:path w="633730" h="100965">
                <a:moveTo>
                  <a:pt x="34123" y="0"/>
                </a:moveTo>
                <a:lnTo>
                  <a:pt x="1312" y="0"/>
                </a:lnTo>
                <a:lnTo>
                  <a:pt x="38810" y="50060"/>
                </a:lnTo>
                <a:lnTo>
                  <a:pt x="0" y="100870"/>
                </a:lnTo>
                <a:lnTo>
                  <a:pt x="31873" y="100870"/>
                </a:lnTo>
                <a:lnTo>
                  <a:pt x="54747" y="69934"/>
                </a:lnTo>
                <a:lnTo>
                  <a:pt x="86658" y="69934"/>
                </a:lnTo>
                <a:lnTo>
                  <a:pt x="71059" y="49310"/>
                </a:lnTo>
                <a:lnTo>
                  <a:pt x="86172" y="29436"/>
                </a:lnTo>
                <a:lnTo>
                  <a:pt x="55497" y="29436"/>
                </a:lnTo>
                <a:lnTo>
                  <a:pt x="34123" y="0"/>
                </a:lnTo>
                <a:close/>
              </a:path>
              <a:path w="633730" h="100965">
                <a:moveTo>
                  <a:pt x="86658" y="69934"/>
                </a:moveTo>
                <a:lnTo>
                  <a:pt x="54747" y="69934"/>
                </a:lnTo>
                <a:lnTo>
                  <a:pt x="76871" y="100870"/>
                </a:lnTo>
                <a:lnTo>
                  <a:pt x="110057" y="100870"/>
                </a:lnTo>
                <a:lnTo>
                  <a:pt x="86658" y="69934"/>
                </a:lnTo>
                <a:close/>
              </a:path>
              <a:path w="633730" h="100965">
                <a:moveTo>
                  <a:pt x="108557" y="0"/>
                </a:moveTo>
                <a:lnTo>
                  <a:pt x="77433" y="0"/>
                </a:lnTo>
                <a:lnTo>
                  <a:pt x="55497" y="29436"/>
                </a:lnTo>
                <a:lnTo>
                  <a:pt x="86172" y="29436"/>
                </a:lnTo>
                <a:lnTo>
                  <a:pt x="108557" y="0"/>
                </a:lnTo>
                <a:close/>
              </a:path>
              <a:path w="633730" h="100965">
                <a:moveTo>
                  <a:pt x="153516" y="0"/>
                </a:moveTo>
                <a:lnTo>
                  <a:pt x="124455" y="0"/>
                </a:lnTo>
                <a:lnTo>
                  <a:pt x="124455" y="100870"/>
                </a:lnTo>
                <a:lnTo>
                  <a:pt x="151454" y="100870"/>
                </a:lnTo>
                <a:lnTo>
                  <a:pt x="184791" y="59997"/>
                </a:lnTo>
                <a:lnTo>
                  <a:pt x="153516" y="59997"/>
                </a:lnTo>
                <a:lnTo>
                  <a:pt x="153516" y="0"/>
                </a:lnTo>
                <a:close/>
              </a:path>
              <a:path w="633730" h="100965">
                <a:moveTo>
                  <a:pt x="229450" y="40872"/>
                </a:moveTo>
                <a:lnTo>
                  <a:pt x="200389" y="40872"/>
                </a:lnTo>
                <a:lnTo>
                  <a:pt x="200389" y="100870"/>
                </a:lnTo>
                <a:lnTo>
                  <a:pt x="229450" y="100870"/>
                </a:lnTo>
                <a:lnTo>
                  <a:pt x="229450" y="40872"/>
                </a:lnTo>
                <a:close/>
              </a:path>
              <a:path w="633730" h="100965">
                <a:moveTo>
                  <a:pt x="229450" y="0"/>
                </a:moveTo>
                <a:lnTo>
                  <a:pt x="202639" y="0"/>
                </a:lnTo>
                <a:lnTo>
                  <a:pt x="153516" y="59997"/>
                </a:lnTo>
                <a:lnTo>
                  <a:pt x="184791" y="59997"/>
                </a:lnTo>
                <a:lnTo>
                  <a:pt x="200389" y="40872"/>
                </a:lnTo>
                <a:lnTo>
                  <a:pt x="229450" y="40872"/>
                </a:lnTo>
                <a:lnTo>
                  <a:pt x="229450" y="0"/>
                </a:lnTo>
                <a:close/>
              </a:path>
              <a:path w="633730" h="100965">
                <a:moveTo>
                  <a:pt x="288127" y="0"/>
                </a:moveTo>
                <a:lnTo>
                  <a:pt x="257566" y="0"/>
                </a:lnTo>
                <a:lnTo>
                  <a:pt x="257566" y="100870"/>
                </a:lnTo>
                <a:lnTo>
                  <a:pt x="284003" y="100870"/>
                </a:lnTo>
                <a:lnTo>
                  <a:pt x="284003" y="40310"/>
                </a:lnTo>
                <a:lnTo>
                  <a:pt x="310421" y="40310"/>
                </a:lnTo>
                <a:lnTo>
                  <a:pt x="288127" y="0"/>
                </a:lnTo>
                <a:close/>
              </a:path>
              <a:path w="633730" h="100965">
                <a:moveTo>
                  <a:pt x="382211" y="40498"/>
                </a:moveTo>
                <a:lnTo>
                  <a:pt x="355999" y="40498"/>
                </a:lnTo>
                <a:lnTo>
                  <a:pt x="355999" y="100870"/>
                </a:lnTo>
                <a:lnTo>
                  <a:pt x="382435" y="100870"/>
                </a:lnTo>
                <a:lnTo>
                  <a:pt x="382211" y="40498"/>
                </a:lnTo>
                <a:close/>
              </a:path>
              <a:path w="633730" h="100965">
                <a:moveTo>
                  <a:pt x="310421" y="40310"/>
                </a:moveTo>
                <a:lnTo>
                  <a:pt x="284003" y="40310"/>
                </a:lnTo>
                <a:lnTo>
                  <a:pt x="313439" y="91120"/>
                </a:lnTo>
                <a:lnTo>
                  <a:pt x="325813" y="91120"/>
                </a:lnTo>
                <a:lnTo>
                  <a:pt x="345378" y="58309"/>
                </a:lnTo>
                <a:lnTo>
                  <a:pt x="320376" y="58309"/>
                </a:lnTo>
                <a:lnTo>
                  <a:pt x="310421" y="40310"/>
                </a:lnTo>
                <a:close/>
              </a:path>
              <a:path w="633730" h="100965">
                <a:moveTo>
                  <a:pt x="382060" y="0"/>
                </a:moveTo>
                <a:lnTo>
                  <a:pt x="354687" y="0"/>
                </a:lnTo>
                <a:lnTo>
                  <a:pt x="320376" y="58309"/>
                </a:lnTo>
                <a:lnTo>
                  <a:pt x="345378" y="58309"/>
                </a:lnTo>
                <a:lnTo>
                  <a:pt x="355999" y="40498"/>
                </a:lnTo>
                <a:lnTo>
                  <a:pt x="382211" y="40498"/>
                </a:lnTo>
                <a:lnTo>
                  <a:pt x="382060" y="0"/>
                </a:lnTo>
                <a:close/>
              </a:path>
              <a:path w="633730" h="100965">
                <a:moveTo>
                  <a:pt x="439513" y="0"/>
                </a:moveTo>
                <a:lnTo>
                  <a:pt x="410452" y="0"/>
                </a:lnTo>
                <a:lnTo>
                  <a:pt x="410452" y="100870"/>
                </a:lnTo>
                <a:lnTo>
                  <a:pt x="437451" y="100870"/>
                </a:lnTo>
                <a:lnTo>
                  <a:pt x="470788" y="59997"/>
                </a:lnTo>
                <a:lnTo>
                  <a:pt x="439513" y="59997"/>
                </a:lnTo>
                <a:lnTo>
                  <a:pt x="439513" y="0"/>
                </a:lnTo>
                <a:close/>
              </a:path>
              <a:path w="633730" h="100965">
                <a:moveTo>
                  <a:pt x="515447" y="40872"/>
                </a:moveTo>
                <a:lnTo>
                  <a:pt x="486386" y="40872"/>
                </a:lnTo>
                <a:lnTo>
                  <a:pt x="486386" y="100870"/>
                </a:lnTo>
                <a:lnTo>
                  <a:pt x="515447" y="100870"/>
                </a:lnTo>
                <a:lnTo>
                  <a:pt x="515447" y="40872"/>
                </a:lnTo>
                <a:close/>
              </a:path>
              <a:path w="633730" h="100965">
                <a:moveTo>
                  <a:pt x="515447" y="0"/>
                </a:moveTo>
                <a:lnTo>
                  <a:pt x="488636" y="0"/>
                </a:lnTo>
                <a:lnTo>
                  <a:pt x="439513" y="59997"/>
                </a:lnTo>
                <a:lnTo>
                  <a:pt x="470788" y="59997"/>
                </a:lnTo>
                <a:lnTo>
                  <a:pt x="486386" y="40872"/>
                </a:lnTo>
                <a:lnTo>
                  <a:pt x="515447" y="40872"/>
                </a:lnTo>
                <a:lnTo>
                  <a:pt x="515447" y="0"/>
                </a:lnTo>
                <a:close/>
              </a:path>
              <a:path w="633730" h="100965">
                <a:moveTo>
                  <a:pt x="633184" y="0"/>
                </a:moveTo>
                <a:lnTo>
                  <a:pt x="584999" y="0"/>
                </a:lnTo>
                <a:lnTo>
                  <a:pt x="574347" y="609"/>
                </a:lnTo>
                <a:lnTo>
                  <a:pt x="540001" y="21373"/>
                </a:lnTo>
                <a:lnTo>
                  <a:pt x="536813" y="37123"/>
                </a:lnTo>
                <a:lnTo>
                  <a:pt x="536813" y="44497"/>
                </a:lnTo>
                <a:lnTo>
                  <a:pt x="558375" y="67871"/>
                </a:lnTo>
                <a:lnTo>
                  <a:pt x="535314" y="100870"/>
                </a:lnTo>
                <a:lnTo>
                  <a:pt x="566437" y="100870"/>
                </a:lnTo>
                <a:lnTo>
                  <a:pt x="585561" y="71996"/>
                </a:lnTo>
                <a:lnTo>
                  <a:pt x="633184" y="71996"/>
                </a:lnTo>
                <a:lnTo>
                  <a:pt x="633184" y="52497"/>
                </a:lnTo>
                <a:lnTo>
                  <a:pt x="578936" y="52497"/>
                </a:lnTo>
                <a:lnTo>
                  <a:pt x="574249" y="51372"/>
                </a:lnTo>
                <a:lnTo>
                  <a:pt x="571124" y="49122"/>
                </a:lnTo>
                <a:lnTo>
                  <a:pt x="568124" y="46747"/>
                </a:lnTo>
                <a:lnTo>
                  <a:pt x="566625" y="43060"/>
                </a:lnTo>
                <a:lnTo>
                  <a:pt x="566625" y="33060"/>
                </a:lnTo>
                <a:lnTo>
                  <a:pt x="568187" y="29436"/>
                </a:lnTo>
                <a:lnTo>
                  <a:pt x="571312" y="27186"/>
                </a:lnTo>
                <a:lnTo>
                  <a:pt x="574562" y="24936"/>
                </a:lnTo>
                <a:lnTo>
                  <a:pt x="579311" y="23811"/>
                </a:lnTo>
                <a:lnTo>
                  <a:pt x="633184" y="23811"/>
                </a:lnTo>
                <a:lnTo>
                  <a:pt x="633184" y="0"/>
                </a:lnTo>
                <a:close/>
              </a:path>
              <a:path w="633730" h="100965">
                <a:moveTo>
                  <a:pt x="633184" y="71996"/>
                </a:moveTo>
                <a:lnTo>
                  <a:pt x="607123" y="71996"/>
                </a:lnTo>
                <a:lnTo>
                  <a:pt x="607123" y="100870"/>
                </a:lnTo>
                <a:lnTo>
                  <a:pt x="633184" y="100870"/>
                </a:lnTo>
                <a:lnTo>
                  <a:pt x="633184" y="71996"/>
                </a:lnTo>
                <a:close/>
              </a:path>
              <a:path w="633730" h="100965">
                <a:moveTo>
                  <a:pt x="633184" y="23811"/>
                </a:moveTo>
                <a:lnTo>
                  <a:pt x="607123" y="23811"/>
                </a:lnTo>
                <a:lnTo>
                  <a:pt x="607123" y="52497"/>
                </a:lnTo>
                <a:lnTo>
                  <a:pt x="633184" y="52497"/>
                </a:lnTo>
                <a:lnTo>
                  <a:pt x="633184" y="23811"/>
                </a:lnTo>
                <a:close/>
              </a:path>
            </a:pathLst>
          </a:custGeom>
          <a:solidFill>
            <a:srgbClr val="3F47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/>
          <p:nvPr/>
        </p:nvSpPr>
        <p:spPr>
          <a:xfrm>
            <a:off x="8760321" y="4651773"/>
            <a:ext cx="494808" cy="84329"/>
          </a:xfrm>
          <a:custGeom>
            <a:avLst/>
            <a:gdLst/>
            <a:ahLst/>
            <a:cxnLst/>
            <a:rect l="l" t="t" r="r" b="b"/>
            <a:pathLst>
              <a:path w="815975" h="139065">
                <a:moveTo>
                  <a:pt x="29061" y="1499"/>
                </a:moveTo>
                <a:lnTo>
                  <a:pt x="0" y="1499"/>
                </a:lnTo>
                <a:lnTo>
                  <a:pt x="0" y="102369"/>
                </a:lnTo>
                <a:lnTo>
                  <a:pt x="26998" y="102369"/>
                </a:lnTo>
                <a:lnTo>
                  <a:pt x="60335" y="61496"/>
                </a:lnTo>
                <a:lnTo>
                  <a:pt x="29061" y="61496"/>
                </a:lnTo>
                <a:lnTo>
                  <a:pt x="29061" y="1499"/>
                </a:lnTo>
                <a:close/>
              </a:path>
              <a:path w="815975" h="139065">
                <a:moveTo>
                  <a:pt x="104994" y="42372"/>
                </a:moveTo>
                <a:lnTo>
                  <a:pt x="75933" y="42372"/>
                </a:lnTo>
                <a:lnTo>
                  <a:pt x="75933" y="102369"/>
                </a:lnTo>
                <a:lnTo>
                  <a:pt x="104994" y="102369"/>
                </a:lnTo>
                <a:lnTo>
                  <a:pt x="104994" y="42372"/>
                </a:lnTo>
                <a:close/>
              </a:path>
              <a:path w="815975" h="139065">
                <a:moveTo>
                  <a:pt x="104994" y="1499"/>
                </a:moveTo>
                <a:lnTo>
                  <a:pt x="78183" y="1499"/>
                </a:lnTo>
                <a:lnTo>
                  <a:pt x="29061" y="61496"/>
                </a:lnTo>
                <a:lnTo>
                  <a:pt x="60335" y="61496"/>
                </a:lnTo>
                <a:lnTo>
                  <a:pt x="75933" y="42372"/>
                </a:lnTo>
                <a:lnTo>
                  <a:pt x="104994" y="42372"/>
                </a:lnTo>
                <a:lnTo>
                  <a:pt x="104994" y="1499"/>
                </a:lnTo>
                <a:close/>
              </a:path>
              <a:path w="815975" h="139065">
                <a:moveTo>
                  <a:pt x="181108" y="0"/>
                </a:moveTo>
                <a:lnTo>
                  <a:pt x="140657" y="14624"/>
                </a:lnTo>
                <a:lnTo>
                  <a:pt x="124861" y="51934"/>
                </a:lnTo>
                <a:lnTo>
                  <a:pt x="125306" y="59235"/>
                </a:lnTo>
                <a:lnTo>
                  <a:pt x="146012" y="93616"/>
                </a:lnTo>
                <a:lnTo>
                  <a:pt x="181108" y="103869"/>
                </a:lnTo>
                <a:lnTo>
                  <a:pt x="188819" y="103448"/>
                </a:lnTo>
                <a:lnTo>
                  <a:pt x="223165" y="84042"/>
                </a:lnTo>
                <a:lnTo>
                  <a:pt x="225466" y="79871"/>
                </a:lnTo>
                <a:lnTo>
                  <a:pt x="173296" y="79871"/>
                </a:lnTo>
                <a:lnTo>
                  <a:pt x="166984" y="77371"/>
                </a:lnTo>
                <a:lnTo>
                  <a:pt x="156984" y="67371"/>
                </a:lnTo>
                <a:lnTo>
                  <a:pt x="154485" y="60559"/>
                </a:lnTo>
                <a:lnTo>
                  <a:pt x="154485" y="43310"/>
                </a:lnTo>
                <a:lnTo>
                  <a:pt x="156984" y="36498"/>
                </a:lnTo>
                <a:lnTo>
                  <a:pt x="166984" y="26498"/>
                </a:lnTo>
                <a:lnTo>
                  <a:pt x="173296" y="23998"/>
                </a:lnTo>
                <a:lnTo>
                  <a:pt x="225387" y="23998"/>
                </a:lnTo>
                <a:lnTo>
                  <a:pt x="223165" y="19862"/>
                </a:lnTo>
                <a:lnTo>
                  <a:pt x="188819" y="421"/>
                </a:lnTo>
                <a:lnTo>
                  <a:pt x="181108" y="0"/>
                </a:lnTo>
                <a:close/>
              </a:path>
              <a:path w="815975" h="139065">
                <a:moveTo>
                  <a:pt x="203607" y="65996"/>
                </a:moveTo>
                <a:lnTo>
                  <a:pt x="199307" y="72066"/>
                </a:lnTo>
                <a:lnTo>
                  <a:pt x="194092" y="76402"/>
                </a:lnTo>
                <a:lnTo>
                  <a:pt x="187963" y="79003"/>
                </a:lnTo>
                <a:lnTo>
                  <a:pt x="180921" y="79871"/>
                </a:lnTo>
                <a:lnTo>
                  <a:pt x="225466" y="79871"/>
                </a:lnTo>
                <a:lnTo>
                  <a:pt x="226294" y="78371"/>
                </a:lnTo>
                <a:lnTo>
                  <a:pt x="203607" y="65996"/>
                </a:lnTo>
                <a:close/>
              </a:path>
              <a:path w="815975" h="139065">
                <a:moveTo>
                  <a:pt x="225387" y="23998"/>
                </a:moveTo>
                <a:lnTo>
                  <a:pt x="180921" y="23998"/>
                </a:lnTo>
                <a:lnTo>
                  <a:pt x="187893" y="24865"/>
                </a:lnTo>
                <a:lnTo>
                  <a:pt x="193998" y="27467"/>
                </a:lnTo>
                <a:lnTo>
                  <a:pt x="199236" y="31803"/>
                </a:lnTo>
                <a:lnTo>
                  <a:pt x="203607" y="37873"/>
                </a:lnTo>
                <a:lnTo>
                  <a:pt x="226294" y="25686"/>
                </a:lnTo>
                <a:lnTo>
                  <a:pt x="225387" y="23998"/>
                </a:lnTo>
                <a:close/>
              </a:path>
              <a:path w="815975" h="139065">
                <a:moveTo>
                  <a:pt x="294323" y="25498"/>
                </a:moveTo>
                <a:lnTo>
                  <a:pt x="265262" y="25498"/>
                </a:lnTo>
                <a:lnTo>
                  <a:pt x="265262" y="102369"/>
                </a:lnTo>
                <a:lnTo>
                  <a:pt x="294323" y="102369"/>
                </a:lnTo>
                <a:lnTo>
                  <a:pt x="294323" y="25498"/>
                </a:lnTo>
                <a:close/>
              </a:path>
              <a:path w="815975" h="139065">
                <a:moveTo>
                  <a:pt x="328447" y="1499"/>
                </a:moveTo>
                <a:lnTo>
                  <a:pt x="231139" y="1499"/>
                </a:lnTo>
                <a:lnTo>
                  <a:pt x="231139" y="25498"/>
                </a:lnTo>
                <a:lnTo>
                  <a:pt x="328447" y="25498"/>
                </a:lnTo>
                <a:lnTo>
                  <a:pt x="328447" y="1499"/>
                </a:lnTo>
                <a:close/>
              </a:path>
              <a:path w="815975" h="139065">
                <a:moveTo>
                  <a:pt x="387074" y="0"/>
                </a:moveTo>
                <a:lnTo>
                  <a:pt x="347186" y="14624"/>
                </a:lnTo>
                <a:lnTo>
                  <a:pt x="331577" y="51934"/>
                </a:lnTo>
                <a:lnTo>
                  <a:pt x="332022" y="59235"/>
                </a:lnTo>
                <a:lnTo>
                  <a:pt x="352447" y="93616"/>
                </a:lnTo>
                <a:lnTo>
                  <a:pt x="387074" y="103869"/>
                </a:lnTo>
                <a:lnTo>
                  <a:pt x="394832" y="103459"/>
                </a:lnTo>
                <a:lnTo>
                  <a:pt x="431357" y="84335"/>
                </a:lnTo>
                <a:lnTo>
                  <a:pt x="434474" y="79871"/>
                </a:lnTo>
                <a:lnTo>
                  <a:pt x="379575" y="79871"/>
                </a:lnTo>
                <a:lnTo>
                  <a:pt x="373387" y="77371"/>
                </a:lnTo>
                <a:lnTo>
                  <a:pt x="368513" y="72371"/>
                </a:lnTo>
                <a:lnTo>
                  <a:pt x="363638" y="67246"/>
                </a:lnTo>
                <a:lnTo>
                  <a:pt x="361201" y="60434"/>
                </a:lnTo>
                <a:lnTo>
                  <a:pt x="361201" y="43435"/>
                </a:lnTo>
                <a:lnTo>
                  <a:pt x="363638" y="36685"/>
                </a:lnTo>
                <a:lnTo>
                  <a:pt x="368513" y="31685"/>
                </a:lnTo>
                <a:lnTo>
                  <a:pt x="373387" y="26561"/>
                </a:lnTo>
                <a:lnTo>
                  <a:pt x="379575" y="23998"/>
                </a:lnTo>
                <a:lnTo>
                  <a:pt x="434472" y="23998"/>
                </a:lnTo>
                <a:lnTo>
                  <a:pt x="431357" y="19545"/>
                </a:lnTo>
                <a:lnTo>
                  <a:pt x="394832" y="421"/>
                </a:lnTo>
                <a:lnTo>
                  <a:pt x="387074" y="0"/>
                </a:lnTo>
                <a:close/>
              </a:path>
              <a:path w="815975" h="139065">
                <a:moveTo>
                  <a:pt x="434472" y="23998"/>
                </a:moveTo>
                <a:lnTo>
                  <a:pt x="394574" y="23998"/>
                </a:lnTo>
                <a:lnTo>
                  <a:pt x="400699" y="26561"/>
                </a:lnTo>
                <a:lnTo>
                  <a:pt x="405448" y="31685"/>
                </a:lnTo>
                <a:lnTo>
                  <a:pt x="410323" y="36685"/>
                </a:lnTo>
                <a:lnTo>
                  <a:pt x="412761" y="43435"/>
                </a:lnTo>
                <a:lnTo>
                  <a:pt x="412761" y="60434"/>
                </a:lnTo>
                <a:lnTo>
                  <a:pt x="410323" y="67246"/>
                </a:lnTo>
                <a:lnTo>
                  <a:pt x="400699" y="77371"/>
                </a:lnTo>
                <a:lnTo>
                  <a:pt x="394574" y="79871"/>
                </a:lnTo>
                <a:lnTo>
                  <a:pt x="434474" y="79871"/>
                </a:lnTo>
                <a:lnTo>
                  <a:pt x="442384" y="51934"/>
                </a:lnTo>
                <a:lnTo>
                  <a:pt x="441939" y="44634"/>
                </a:lnTo>
                <a:lnTo>
                  <a:pt x="440603" y="37732"/>
                </a:lnTo>
                <a:lnTo>
                  <a:pt x="438376" y="31228"/>
                </a:lnTo>
                <a:lnTo>
                  <a:pt x="435259" y="25123"/>
                </a:lnTo>
                <a:lnTo>
                  <a:pt x="434472" y="23998"/>
                </a:lnTo>
                <a:close/>
              </a:path>
              <a:path w="815975" h="139065">
                <a:moveTo>
                  <a:pt x="490250" y="1499"/>
                </a:moveTo>
                <a:lnTo>
                  <a:pt x="462314" y="1499"/>
                </a:lnTo>
                <a:lnTo>
                  <a:pt x="462314" y="138743"/>
                </a:lnTo>
                <a:lnTo>
                  <a:pt x="491562" y="138743"/>
                </a:lnTo>
                <a:lnTo>
                  <a:pt x="491562" y="91682"/>
                </a:lnTo>
                <a:lnTo>
                  <a:pt x="555476" y="91682"/>
                </a:lnTo>
                <a:lnTo>
                  <a:pt x="557793" y="89667"/>
                </a:lnTo>
                <a:lnTo>
                  <a:pt x="562024" y="84804"/>
                </a:lnTo>
                <a:lnTo>
                  <a:pt x="565253" y="79871"/>
                </a:lnTo>
                <a:lnTo>
                  <a:pt x="509374" y="79871"/>
                </a:lnTo>
                <a:lnTo>
                  <a:pt x="503187" y="77371"/>
                </a:lnTo>
                <a:lnTo>
                  <a:pt x="498312" y="72371"/>
                </a:lnTo>
                <a:lnTo>
                  <a:pt x="493562" y="67246"/>
                </a:lnTo>
                <a:lnTo>
                  <a:pt x="491187" y="60434"/>
                </a:lnTo>
                <a:lnTo>
                  <a:pt x="491187" y="43435"/>
                </a:lnTo>
                <a:lnTo>
                  <a:pt x="493562" y="36685"/>
                </a:lnTo>
                <a:lnTo>
                  <a:pt x="503187" y="26561"/>
                </a:lnTo>
                <a:lnTo>
                  <a:pt x="509374" y="23998"/>
                </a:lnTo>
                <a:lnTo>
                  <a:pt x="565136" y="23998"/>
                </a:lnTo>
                <a:lnTo>
                  <a:pt x="562024" y="19182"/>
                </a:lnTo>
                <a:lnTo>
                  <a:pt x="557793" y="14296"/>
                </a:lnTo>
                <a:lnTo>
                  <a:pt x="556439" y="13124"/>
                </a:lnTo>
                <a:lnTo>
                  <a:pt x="490250" y="13124"/>
                </a:lnTo>
                <a:lnTo>
                  <a:pt x="490250" y="1499"/>
                </a:lnTo>
                <a:close/>
              </a:path>
              <a:path w="815975" h="139065">
                <a:moveTo>
                  <a:pt x="555476" y="91682"/>
                </a:moveTo>
                <a:lnTo>
                  <a:pt x="491562" y="91682"/>
                </a:lnTo>
                <a:lnTo>
                  <a:pt x="497609" y="97014"/>
                </a:lnTo>
                <a:lnTo>
                  <a:pt x="504687" y="100823"/>
                </a:lnTo>
                <a:lnTo>
                  <a:pt x="512796" y="103108"/>
                </a:lnTo>
                <a:lnTo>
                  <a:pt x="521936" y="103869"/>
                </a:lnTo>
                <a:lnTo>
                  <a:pt x="528803" y="103471"/>
                </a:lnTo>
                <a:lnTo>
                  <a:pt x="555476" y="91682"/>
                </a:lnTo>
                <a:close/>
              </a:path>
              <a:path w="815975" h="139065">
                <a:moveTo>
                  <a:pt x="565136" y="23998"/>
                </a:moveTo>
                <a:lnTo>
                  <a:pt x="524373" y="23998"/>
                </a:lnTo>
                <a:lnTo>
                  <a:pt x="530498" y="26561"/>
                </a:lnTo>
                <a:lnTo>
                  <a:pt x="535248" y="31685"/>
                </a:lnTo>
                <a:lnTo>
                  <a:pt x="540122" y="36685"/>
                </a:lnTo>
                <a:lnTo>
                  <a:pt x="542560" y="43435"/>
                </a:lnTo>
                <a:lnTo>
                  <a:pt x="542560" y="60434"/>
                </a:lnTo>
                <a:lnTo>
                  <a:pt x="540122" y="67246"/>
                </a:lnTo>
                <a:lnTo>
                  <a:pt x="530498" y="77371"/>
                </a:lnTo>
                <a:lnTo>
                  <a:pt x="524373" y="79871"/>
                </a:lnTo>
                <a:lnTo>
                  <a:pt x="565253" y="79871"/>
                </a:lnTo>
                <a:lnTo>
                  <a:pt x="572183" y="51934"/>
                </a:lnTo>
                <a:lnTo>
                  <a:pt x="571773" y="44400"/>
                </a:lnTo>
                <a:lnTo>
                  <a:pt x="570543" y="37357"/>
                </a:lnTo>
                <a:lnTo>
                  <a:pt x="568492" y="30807"/>
                </a:lnTo>
                <a:lnTo>
                  <a:pt x="565621" y="24748"/>
                </a:lnTo>
                <a:lnTo>
                  <a:pt x="565136" y="23998"/>
                </a:lnTo>
                <a:close/>
              </a:path>
              <a:path w="815975" h="139065">
                <a:moveTo>
                  <a:pt x="521936" y="0"/>
                </a:moveTo>
                <a:lnTo>
                  <a:pt x="512151" y="820"/>
                </a:lnTo>
                <a:lnTo>
                  <a:pt x="503609" y="3281"/>
                </a:lnTo>
                <a:lnTo>
                  <a:pt x="496308" y="7382"/>
                </a:lnTo>
                <a:lnTo>
                  <a:pt x="490250" y="13124"/>
                </a:lnTo>
                <a:lnTo>
                  <a:pt x="556439" y="13124"/>
                </a:lnTo>
                <a:lnTo>
                  <a:pt x="521936" y="0"/>
                </a:lnTo>
                <a:close/>
              </a:path>
              <a:path w="815975" h="139065">
                <a:moveTo>
                  <a:pt x="621744" y="1499"/>
                </a:moveTo>
                <a:lnTo>
                  <a:pt x="592683" y="1499"/>
                </a:lnTo>
                <a:lnTo>
                  <a:pt x="592683" y="102369"/>
                </a:lnTo>
                <a:lnTo>
                  <a:pt x="619681" y="102369"/>
                </a:lnTo>
                <a:lnTo>
                  <a:pt x="653019" y="61496"/>
                </a:lnTo>
                <a:lnTo>
                  <a:pt x="621744" y="61496"/>
                </a:lnTo>
                <a:lnTo>
                  <a:pt x="621744" y="1499"/>
                </a:lnTo>
                <a:close/>
              </a:path>
              <a:path w="815975" h="139065">
                <a:moveTo>
                  <a:pt x="697678" y="42372"/>
                </a:moveTo>
                <a:lnTo>
                  <a:pt x="668617" y="42372"/>
                </a:lnTo>
                <a:lnTo>
                  <a:pt x="668617" y="102369"/>
                </a:lnTo>
                <a:lnTo>
                  <a:pt x="697678" y="102369"/>
                </a:lnTo>
                <a:lnTo>
                  <a:pt x="697678" y="42372"/>
                </a:lnTo>
                <a:close/>
              </a:path>
              <a:path w="815975" h="139065">
                <a:moveTo>
                  <a:pt x="697678" y="1499"/>
                </a:moveTo>
                <a:lnTo>
                  <a:pt x="670866" y="1499"/>
                </a:lnTo>
                <a:lnTo>
                  <a:pt x="621744" y="61496"/>
                </a:lnTo>
                <a:lnTo>
                  <a:pt x="653019" y="61496"/>
                </a:lnTo>
                <a:lnTo>
                  <a:pt x="668617" y="42372"/>
                </a:lnTo>
                <a:lnTo>
                  <a:pt x="697678" y="42372"/>
                </a:lnTo>
                <a:lnTo>
                  <a:pt x="697678" y="1499"/>
                </a:lnTo>
                <a:close/>
              </a:path>
              <a:path w="815975" h="139065">
                <a:moveTo>
                  <a:pt x="815415" y="1499"/>
                </a:moveTo>
                <a:lnTo>
                  <a:pt x="767229" y="1499"/>
                </a:lnTo>
                <a:lnTo>
                  <a:pt x="756578" y="2109"/>
                </a:lnTo>
                <a:lnTo>
                  <a:pt x="722232" y="22873"/>
                </a:lnTo>
                <a:lnTo>
                  <a:pt x="719044" y="38623"/>
                </a:lnTo>
                <a:lnTo>
                  <a:pt x="719044" y="45997"/>
                </a:lnTo>
                <a:lnTo>
                  <a:pt x="740606" y="69371"/>
                </a:lnTo>
                <a:lnTo>
                  <a:pt x="717544" y="102369"/>
                </a:lnTo>
                <a:lnTo>
                  <a:pt x="748668" y="102369"/>
                </a:lnTo>
                <a:lnTo>
                  <a:pt x="767792" y="73496"/>
                </a:lnTo>
                <a:lnTo>
                  <a:pt x="815415" y="73496"/>
                </a:lnTo>
                <a:lnTo>
                  <a:pt x="815415" y="53997"/>
                </a:lnTo>
                <a:lnTo>
                  <a:pt x="761167" y="53997"/>
                </a:lnTo>
                <a:lnTo>
                  <a:pt x="756480" y="52872"/>
                </a:lnTo>
                <a:lnTo>
                  <a:pt x="753355" y="50622"/>
                </a:lnTo>
                <a:lnTo>
                  <a:pt x="750355" y="48247"/>
                </a:lnTo>
                <a:lnTo>
                  <a:pt x="748855" y="44560"/>
                </a:lnTo>
                <a:lnTo>
                  <a:pt x="748855" y="34560"/>
                </a:lnTo>
                <a:lnTo>
                  <a:pt x="750418" y="30935"/>
                </a:lnTo>
                <a:lnTo>
                  <a:pt x="753543" y="28686"/>
                </a:lnTo>
                <a:lnTo>
                  <a:pt x="756792" y="26436"/>
                </a:lnTo>
                <a:lnTo>
                  <a:pt x="761542" y="25311"/>
                </a:lnTo>
                <a:lnTo>
                  <a:pt x="815415" y="25311"/>
                </a:lnTo>
                <a:lnTo>
                  <a:pt x="815415" y="1499"/>
                </a:lnTo>
                <a:close/>
              </a:path>
              <a:path w="815975" h="139065">
                <a:moveTo>
                  <a:pt x="815415" y="73496"/>
                </a:moveTo>
                <a:lnTo>
                  <a:pt x="789353" y="73496"/>
                </a:lnTo>
                <a:lnTo>
                  <a:pt x="789353" y="102369"/>
                </a:lnTo>
                <a:lnTo>
                  <a:pt x="815415" y="102369"/>
                </a:lnTo>
                <a:lnTo>
                  <a:pt x="815415" y="73496"/>
                </a:lnTo>
                <a:close/>
              </a:path>
              <a:path w="815975" h="139065">
                <a:moveTo>
                  <a:pt x="815415" y="25311"/>
                </a:moveTo>
                <a:lnTo>
                  <a:pt x="789353" y="25311"/>
                </a:lnTo>
                <a:lnTo>
                  <a:pt x="789353" y="53997"/>
                </a:lnTo>
                <a:lnTo>
                  <a:pt x="815415" y="53997"/>
                </a:lnTo>
                <a:lnTo>
                  <a:pt x="815415" y="25311"/>
                </a:lnTo>
                <a:close/>
              </a:path>
            </a:pathLst>
          </a:custGeom>
          <a:solidFill>
            <a:srgbClr val="3F47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10"/>
          <p:cNvSpPr/>
          <p:nvPr/>
        </p:nvSpPr>
        <p:spPr>
          <a:xfrm>
            <a:off x="9002706" y="3332900"/>
            <a:ext cx="704668" cy="85099"/>
          </a:xfrm>
          <a:custGeom>
            <a:avLst/>
            <a:gdLst/>
            <a:ahLst/>
            <a:cxnLst/>
            <a:rect l="l" t="t" r="r" b="b"/>
            <a:pathLst>
              <a:path w="1162050" h="140335">
                <a:moveTo>
                  <a:pt x="1499" y="78183"/>
                </a:moveTo>
                <a:lnTo>
                  <a:pt x="0" y="102182"/>
                </a:lnTo>
                <a:lnTo>
                  <a:pt x="5874" y="103682"/>
                </a:lnTo>
                <a:lnTo>
                  <a:pt x="10936" y="104432"/>
                </a:lnTo>
                <a:lnTo>
                  <a:pt x="23186" y="104432"/>
                </a:lnTo>
                <a:lnTo>
                  <a:pt x="29436" y="101932"/>
                </a:lnTo>
                <a:lnTo>
                  <a:pt x="38435" y="91932"/>
                </a:lnTo>
                <a:lnTo>
                  <a:pt x="41685" y="85058"/>
                </a:lnTo>
                <a:lnTo>
                  <a:pt x="43171" y="78558"/>
                </a:lnTo>
                <a:lnTo>
                  <a:pt x="4937" y="78558"/>
                </a:lnTo>
                <a:lnTo>
                  <a:pt x="3499" y="78433"/>
                </a:lnTo>
                <a:lnTo>
                  <a:pt x="1499" y="78183"/>
                </a:lnTo>
                <a:close/>
              </a:path>
              <a:path w="1162050" h="140335">
                <a:moveTo>
                  <a:pt x="109494" y="25498"/>
                </a:moveTo>
                <a:lnTo>
                  <a:pt x="80246" y="25498"/>
                </a:lnTo>
                <a:lnTo>
                  <a:pt x="80246" y="102369"/>
                </a:lnTo>
                <a:lnTo>
                  <a:pt x="109494" y="102369"/>
                </a:lnTo>
                <a:lnTo>
                  <a:pt x="109494" y="25498"/>
                </a:lnTo>
                <a:close/>
              </a:path>
              <a:path w="1162050" h="140335">
                <a:moveTo>
                  <a:pt x="109494" y="1499"/>
                </a:moveTo>
                <a:lnTo>
                  <a:pt x="23248" y="1499"/>
                </a:lnTo>
                <a:lnTo>
                  <a:pt x="21748" y="41997"/>
                </a:lnTo>
                <a:lnTo>
                  <a:pt x="21373" y="50122"/>
                </a:lnTo>
                <a:lnTo>
                  <a:pt x="20811" y="56684"/>
                </a:lnTo>
                <a:lnTo>
                  <a:pt x="19311" y="66559"/>
                </a:lnTo>
                <a:lnTo>
                  <a:pt x="17811" y="70621"/>
                </a:lnTo>
                <a:lnTo>
                  <a:pt x="15561" y="73871"/>
                </a:lnTo>
                <a:lnTo>
                  <a:pt x="13436" y="76996"/>
                </a:lnTo>
                <a:lnTo>
                  <a:pt x="10187" y="78558"/>
                </a:lnTo>
                <a:lnTo>
                  <a:pt x="43171" y="78558"/>
                </a:lnTo>
                <a:lnTo>
                  <a:pt x="48372" y="25498"/>
                </a:lnTo>
                <a:lnTo>
                  <a:pt x="109494" y="25498"/>
                </a:lnTo>
                <a:lnTo>
                  <a:pt x="109494" y="1499"/>
                </a:lnTo>
                <a:close/>
              </a:path>
              <a:path w="1162050" h="140335">
                <a:moveTo>
                  <a:pt x="166682" y="1499"/>
                </a:moveTo>
                <a:lnTo>
                  <a:pt x="137621" y="1499"/>
                </a:lnTo>
                <a:lnTo>
                  <a:pt x="137621" y="102369"/>
                </a:lnTo>
                <a:lnTo>
                  <a:pt x="164619" y="102369"/>
                </a:lnTo>
                <a:lnTo>
                  <a:pt x="197956" y="61496"/>
                </a:lnTo>
                <a:lnTo>
                  <a:pt x="166682" y="61496"/>
                </a:lnTo>
                <a:lnTo>
                  <a:pt x="166682" y="1499"/>
                </a:lnTo>
                <a:close/>
              </a:path>
              <a:path w="1162050" h="140335">
                <a:moveTo>
                  <a:pt x="242616" y="42372"/>
                </a:moveTo>
                <a:lnTo>
                  <a:pt x="213554" y="42372"/>
                </a:lnTo>
                <a:lnTo>
                  <a:pt x="213554" y="102369"/>
                </a:lnTo>
                <a:lnTo>
                  <a:pt x="242616" y="102369"/>
                </a:lnTo>
                <a:lnTo>
                  <a:pt x="242616" y="42372"/>
                </a:lnTo>
                <a:close/>
              </a:path>
              <a:path w="1162050" h="140335">
                <a:moveTo>
                  <a:pt x="242616" y="1499"/>
                </a:moveTo>
                <a:lnTo>
                  <a:pt x="215804" y="1499"/>
                </a:lnTo>
                <a:lnTo>
                  <a:pt x="166682" y="61496"/>
                </a:lnTo>
                <a:lnTo>
                  <a:pt x="197956" y="61496"/>
                </a:lnTo>
                <a:lnTo>
                  <a:pt x="213554" y="42372"/>
                </a:lnTo>
                <a:lnTo>
                  <a:pt x="242616" y="42372"/>
                </a:lnTo>
                <a:lnTo>
                  <a:pt x="242616" y="1499"/>
                </a:lnTo>
                <a:close/>
              </a:path>
              <a:path w="1162050" h="140335">
                <a:moveTo>
                  <a:pt x="321354" y="25498"/>
                </a:moveTo>
                <a:lnTo>
                  <a:pt x="292293" y="25498"/>
                </a:lnTo>
                <a:lnTo>
                  <a:pt x="292293" y="102369"/>
                </a:lnTo>
                <a:lnTo>
                  <a:pt x="321354" y="102369"/>
                </a:lnTo>
                <a:lnTo>
                  <a:pt x="321354" y="25498"/>
                </a:lnTo>
                <a:close/>
              </a:path>
              <a:path w="1162050" h="140335">
                <a:moveTo>
                  <a:pt x="355478" y="1499"/>
                </a:moveTo>
                <a:lnTo>
                  <a:pt x="258170" y="1499"/>
                </a:lnTo>
                <a:lnTo>
                  <a:pt x="258170" y="25498"/>
                </a:lnTo>
                <a:lnTo>
                  <a:pt x="355478" y="25498"/>
                </a:lnTo>
                <a:lnTo>
                  <a:pt x="355478" y="1499"/>
                </a:lnTo>
                <a:close/>
              </a:path>
              <a:path w="1162050" h="140335">
                <a:moveTo>
                  <a:pt x="412418" y="0"/>
                </a:moveTo>
                <a:lnTo>
                  <a:pt x="373935" y="14671"/>
                </a:lnTo>
                <a:lnTo>
                  <a:pt x="358608" y="51934"/>
                </a:lnTo>
                <a:lnTo>
                  <a:pt x="359053" y="59235"/>
                </a:lnTo>
                <a:lnTo>
                  <a:pt x="379794" y="93616"/>
                </a:lnTo>
                <a:lnTo>
                  <a:pt x="416168" y="103869"/>
                </a:lnTo>
                <a:lnTo>
                  <a:pt x="429034" y="102850"/>
                </a:lnTo>
                <a:lnTo>
                  <a:pt x="440260" y="99791"/>
                </a:lnTo>
                <a:lnTo>
                  <a:pt x="449846" y="94694"/>
                </a:lnTo>
                <a:lnTo>
                  <a:pt x="457791" y="87558"/>
                </a:lnTo>
                <a:lnTo>
                  <a:pt x="451220" y="80433"/>
                </a:lnTo>
                <a:lnTo>
                  <a:pt x="409293" y="80433"/>
                </a:lnTo>
                <a:lnTo>
                  <a:pt x="402918" y="78621"/>
                </a:lnTo>
                <a:lnTo>
                  <a:pt x="392669" y="71371"/>
                </a:lnTo>
                <a:lnTo>
                  <a:pt x="389419" y="66434"/>
                </a:lnTo>
                <a:lnTo>
                  <a:pt x="388044" y="60184"/>
                </a:lnTo>
                <a:lnTo>
                  <a:pt x="464353" y="60184"/>
                </a:lnTo>
                <a:lnTo>
                  <a:pt x="464915" y="52684"/>
                </a:lnTo>
                <a:lnTo>
                  <a:pt x="464894" y="51934"/>
                </a:lnTo>
                <a:lnTo>
                  <a:pt x="464482" y="44681"/>
                </a:lnTo>
                <a:lnTo>
                  <a:pt x="464198" y="43122"/>
                </a:lnTo>
                <a:lnTo>
                  <a:pt x="387669" y="43122"/>
                </a:lnTo>
                <a:lnTo>
                  <a:pt x="388669" y="36623"/>
                </a:lnTo>
                <a:lnTo>
                  <a:pt x="391419" y="31498"/>
                </a:lnTo>
                <a:lnTo>
                  <a:pt x="400418" y="23998"/>
                </a:lnTo>
                <a:lnTo>
                  <a:pt x="405981" y="22123"/>
                </a:lnTo>
                <a:lnTo>
                  <a:pt x="456257" y="22123"/>
                </a:lnTo>
                <a:lnTo>
                  <a:pt x="454275" y="19100"/>
                </a:lnTo>
                <a:lnTo>
                  <a:pt x="419648" y="398"/>
                </a:lnTo>
                <a:lnTo>
                  <a:pt x="412418" y="0"/>
                </a:lnTo>
                <a:close/>
              </a:path>
              <a:path w="1162050" h="140335">
                <a:moveTo>
                  <a:pt x="442229" y="70684"/>
                </a:moveTo>
                <a:lnTo>
                  <a:pt x="422167" y="80433"/>
                </a:lnTo>
                <a:lnTo>
                  <a:pt x="451220" y="80433"/>
                </a:lnTo>
                <a:lnTo>
                  <a:pt x="442229" y="70684"/>
                </a:lnTo>
                <a:close/>
              </a:path>
              <a:path w="1162050" h="140335">
                <a:moveTo>
                  <a:pt x="456257" y="22123"/>
                </a:moveTo>
                <a:lnTo>
                  <a:pt x="419105" y="22123"/>
                </a:lnTo>
                <a:lnTo>
                  <a:pt x="424605" y="24061"/>
                </a:lnTo>
                <a:lnTo>
                  <a:pt x="429104" y="27936"/>
                </a:lnTo>
                <a:lnTo>
                  <a:pt x="433604" y="31685"/>
                </a:lnTo>
                <a:lnTo>
                  <a:pt x="436354" y="36748"/>
                </a:lnTo>
                <a:lnTo>
                  <a:pt x="437354" y="43122"/>
                </a:lnTo>
                <a:lnTo>
                  <a:pt x="464198" y="43122"/>
                </a:lnTo>
                <a:lnTo>
                  <a:pt x="463181" y="37545"/>
                </a:lnTo>
                <a:lnTo>
                  <a:pt x="461013" y="30900"/>
                </a:lnTo>
                <a:lnTo>
                  <a:pt x="457978" y="24748"/>
                </a:lnTo>
                <a:lnTo>
                  <a:pt x="456257" y="22123"/>
                </a:lnTo>
                <a:close/>
              </a:path>
              <a:path w="1162050" h="140335">
                <a:moveTo>
                  <a:pt x="515084" y="1499"/>
                </a:moveTo>
                <a:lnTo>
                  <a:pt x="487147" y="1499"/>
                </a:lnTo>
                <a:lnTo>
                  <a:pt x="487147" y="138743"/>
                </a:lnTo>
                <a:lnTo>
                  <a:pt x="516396" y="138743"/>
                </a:lnTo>
                <a:lnTo>
                  <a:pt x="516396" y="91682"/>
                </a:lnTo>
                <a:lnTo>
                  <a:pt x="580310" y="91682"/>
                </a:lnTo>
                <a:lnTo>
                  <a:pt x="582627" y="89667"/>
                </a:lnTo>
                <a:lnTo>
                  <a:pt x="586857" y="84804"/>
                </a:lnTo>
                <a:lnTo>
                  <a:pt x="590087" y="79871"/>
                </a:lnTo>
                <a:lnTo>
                  <a:pt x="534208" y="79871"/>
                </a:lnTo>
                <a:lnTo>
                  <a:pt x="528020" y="77371"/>
                </a:lnTo>
                <a:lnTo>
                  <a:pt x="523146" y="72371"/>
                </a:lnTo>
                <a:lnTo>
                  <a:pt x="518396" y="67246"/>
                </a:lnTo>
                <a:lnTo>
                  <a:pt x="516021" y="60434"/>
                </a:lnTo>
                <a:lnTo>
                  <a:pt x="516021" y="43435"/>
                </a:lnTo>
                <a:lnTo>
                  <a:pt x="518396" y="36685"/>
                </a:lnTo>
                <a:lnTo>
                  <a:pt x="528020" y="26561"/>
                </a:lnTo>
                <a:lnTo>
                  <a:pt x="534208" y="23998"/>
                </a:lnTo>
                <a:lnTo>
                  <a:pt x="589970" y="23998"/>
                </a:lnTo>
                <a:lnTo>
                  <a:pt x="586857" y="19182"/>
                </a:lnTo>
                <a:lnTo>
                  <a:pt x="582627" y="14296"/>
                </a:lnTo>
                <a:lnTo>
                  <a:pt x="581273" y="13124"/>
                </a:lnTo>
                <a:lnTo>
                  <a:pt x="515084" y="13124"/>
                </a:lnTo>
                <a:lnTo>
                  <a:pt x="515084" y="1499"/>
                </a:lnTo>
                <a:close/>
              </a:path>
              <a:path w="1162050" h="140335">
                <a:moveTo>
                  <a:pt x="580310" y="91682"/>
                </a:moveTo>
                <a:lnTo>
                  <a:pt x="516396" y="91682"/>
                </a:lnTo>
                <a:lnTo>
                  <a:pt x="522443" y="97014"/>
                </a:lnTo>
                <a:lnTo>
                  <a:pt x="529520" y="100823"/>
                </a:lnTo>
                <a:lnTo>
                  <a:pt x="537629" y="103108"/>
                </a:lnTo>
                <a:lnTo>
                  <a:pt x="546770" y="103869"/>
                </a:lnTo>
                <a:lnTo>
                  <a:pt x="553636" y="103471"/>
                </a:lnTo>
                <a:lnTo>
                  <a:pt x="580310" y="91682"/>
                </a:lnTo>
                <a:close/>
              </a:path>
              <a:path w="1162050" h="140335">
                <a:moveTo>
                  <a:pt x="589970" y="23998"/>
                </a:moveTo>
                <a:lnTo>
                  <a:pt x="549207" y="23998"/>
                </a:lnTo>
                <a:lnTo>
                  <a:pt x="555332" y="26561"/>
                </a:lnTo>
                <a:lnTo>
                  <a:pt x="560081" y="31685"/>
                </a:lnTo>
                <a:lnTo>
                  <a:pt x="564956" y="36685"/>
                </a:lnTo>
                <a:lnTo>
                  <a:pt x="567394" y="43435"/>
                </a:lnTo>
                <a:lnTo>
                  <a:pt x="567394" y="60434"/>
                </a:lnTo>
                <a:lnTo>
                  <a:pt x="564956" y="67246"/>
                </a:lnTo>
                <a:lnTo>
                  <a:pt x="555332" y="77371"/>
                </a:lnTo>
                <a:lnTo>
                  <a:pt x="549207" y="79871"/>
                </a:lnTo>
                <a:lnTo>
                  <a:pt x="590087" y="79871"/>
                </a:lnTo>
                <a:lnTo>
                  <a:pt x="597017" y="51934"/>
                </a:lnTo>
                <a:lnTo>
                  <a:pt x="596607" y="44400"/>
                </a:lnTo>
                <a:lnTo>
                  <a:pt x="595377" y="37357"/>
                </a:lnTo>
                <a:lnTo>
                  <a:pt x="593326" y="30807"/>
                </a:lnTo>
                <a:lnTo>
                  <a:pt x="590455" y="24748"/>
                </a:lnTo>
                <a:lnTo>
                  <a:pt x="589970" y="23998"/>
                </a:lnTo>
                <a:close/>
              </a:path>
              <a:path w="1162050" h="140335">
                <a:moveTo>
                  <a:pt x="546770" y="0"/>
                </a:moveTo>
                <a:lnTo>
                  <a:pt x="536985" y="820"/>
                </a:lnTo>
                <a:lnTo>
                  <a:pt x="528442" y="3281"/>
                </a:lnTo>
                <a:lnTo>
                  <a:pt x="521142" y="7382"/>
                </a:lnTo>
                <a:lnTo>
                  <a:pt x="515084" y="13124"/>
                </a:lnTo>
                <a:lnTo>
                  <a:pt x="581273" y="13124"/>
                </a:lnTo>
                <a:lnTo>
                  <a:pt x="546770" y="0"/>
                </a:lnTo>
                <a:close/>
              </a:path>
              <a:path w="1162050" h="140335">
                <a:moveTo>
                  <a:pt x="699491" y="23248"/>
                </a:moveTo>
                <a:lnTo>
                  <a:pt x="658867" y="23248"/>
                </a:lnTo>
                <a:lnTo>
                  <a:pt x="664679" y="24998"/>
                </a:lnTo>
                <a:lnTo>
                  <a:pt x="668554" y="28498"/>
                </a:lnTo>
                <a:lnTo>
                  <a:pt x="672428" y="31873"/>
                </a:lnTo>
                <a:lnTo>
                  <a:pt x="674366" y="36748"/>
                </a:lnTo>
                <a:lnTo>
                  <a:pt x="674366" y="43122"/>
                </a:lnTo>
                <a:lnTo>
                  <a:pt x="651117" y="43122"/>
                </a:lnTo>
                <a:lnTo>
                  <a:pt x="640770" y="43626"/>
                </a:lnTo>
                <a:lnTo>
                  <a:pt x="607807" y="63934"/>
                </a:lnTo>
                <a:lnTo>
                  <a:pt x="607807" y="79183"/>
                </a:lnTo>
                <a:lnTo>
                  <a:pt x="637743" y="103869"/>
                </a:lnTo>
                <a:lnTo>
                  <a:pt x="645492" y="103869"/>
                </a:lnTo>
                <a:lnTo>
                  <a:pt x="655851" y="102991"/>
                </a:lnTo>
                <a:lnTo>
                  <a:pt x="664429" y="100354"/>
                </a:lnTo>
                <a:lnTo>
                  <a:pt x="671225" y="95960"/>
                </a:lnTo>
                <a:lnTo>
                  <a:pt x="676241" y="89808"/>
                </a:lnTo>
                <a:lnTo>
                  <a:pt x="703614" y="89808"/>
                </a:lnTo>
                <a:lnTo>
                  <a:pt x="703614" y="84183"/>
                </a:lnTo>
                <a:lnTo>
                  <a:pt x="647680" y="84183"/>
                </a:lnTo>
                <a:lnTo>
                  <a:pt x="643617" y="83120"/>
                </a:lnTo>
                <a:lnTo>
                  <a:pt x="640617" y="80996"/>
                </a:lnTo>
                <a:lnTo>
                  <a:pt x="637743" y="78746"/>
                </a:lnTo>
                <a:lnTo>
                  <a:pt x="636305" y="75746"/>
                </a:lnTo>
                <a:lnTo>
                  <a:pt x="636305" y="64121"/>
                </a:lnTo>
                <a:lnTo>
                  <a:pt x="642305" y="60184"/>
                </a:lnTo>
                <a:lnTo>
                  <a:pt x="703614" y="60184"/>
                </a:lnTo>
                <a:lnTo>
                  <a:pt x="703489" y="43122"/>
                </a:lnTo>
                <a:lnTo>
                  <a:pt x="702829" y="34275"/>
                </a:lnTo>
                <a:lnTo>
                  <a:pt x="700474" y="25170"/>
                </a:lnTo>
                <a:lnTo>
                  <a:pt x="699491" y="23248"/>
                </a:lnTo>
                <a:close/>
              </a:path>
              <a:path w="1162050" h="140335">
                <a:moveTo>
                  <a:pt x="703614" y="89808"/>
                </a:moveTo>
                <a:lnTo>
                  <a:pt x="676241" y="89808"/>
                </a:lnTo>
                <a:lnTo>
                  <a:pt x="676241" y="102369"/>
                </a:lnTo>
                <a:lnTo>
                  <a:pt x="703614" y="102369"/>
                </a:lnTo>
                <a:lnTo>
                  <a:pt x="703614" y="89808"/>
                </a:lnTo>
                <a:close/>
              </a:path>
              <a:path w="1162050" h="140335">
                <a:moveTo>
                  <a:pt x="703614" y="60184"/>
                </a:moveTo>
                <a:lnTo>
                  <a:pt x="674366" y="60184"/>
                </a:lnTo>
                <a:lnTo>
                  <a:pt x="674366" y="70496"/>
                </a:lnTo>
                <a:lnTo>
                  <a:pt x="672741" y="74996"/>
                </a:lnTo>
                <a:lnTo>
                  <a:pt x="669991" y="78433"/>
                </a:lnTo>
                <a:lnTo>
                  <a:pt x="666116" y="80808"/>
                </a:lnTo>
                <a:lnTo>
                  <a:pt x="662241" y="83058"/>
                </a:lnTo>
                <a:lnTo>
                  <a:pt x="657804" y="84183"/>
                </a:lnTo>
                <a:lnTo>
                  <a:pt x="703614" y="84183"/>
                </a:lnTo>
                <a:lnTo>
                  <a:pt x="703614" y="60184"/>
                </a:lnTo>
                <a:close/>
              </a:path>
              <a:path w="1162050" h="140335">
                <a:moveTo>
                  <a:pt x="655054" y="0"/>
                </a:moveTo>
                <a:lnTo>
                  <a:pt x="646930" y="0"/>
                </a:lnTo>
                <a:lnTo>
                  <a:pt x="638993" y="1062"/>
                </a:lnTo>
                <a:lnTo>
                  <a:pt x="623618" y="5312"/>
                </a:lnTo>
                <a:lnTo>
                  <a:pt x="617056" y="8312"/>
                </a:lnTo>
                <a:lnTo>
                  <a:pt x="611556" y="12186"/>
                </a:lnTo>
                <a:lnTo>
                  <a:pt x="622056" y="32623"/>
                </a:lnTo>
                <a:lnTo>
                  <a:pt x="625681" y="29748"/>
                </a:lnTo>
                <a:lnTo>
                  <a:pt x="630055" y="27498"/>
                </a:lnTo>
                <a:lnTo>
                  <a:pt x="635180" y="25873"/>
                </a:lnTo>
                <a:lnTo>
                  <a:pt x="640430" y="24123"/>
                </a:lnTo>
                <a:lnTo>
                  <a:pt x="645742" y="23248"/>
                </a:lnTo>
                <a:lnTo>
                  <a:pt x="699491" y="23248"/>
                </a:lnTo>
                <a:lnTo>
                  <a:pt x="696548" y="17495"/>
                </a:lnTo>
                <a:lnTo>
                  <a:pt x="691053" y="11249"/>
                </a:lnTo>
                <a:lnTo>
                  <a:pt x="684092" y="6327"/>
                </a:lnTo>
                <a:lnTo>
                  <a:pt x="675772" y="2812"/>
                </a:lnTo>
                <a:lnTo>
                  <a:pt x="666093" y="703"/>
                </a:lnTo>
                <a:lnTo>
                  <a:pt x="655054" y="0"/>
                </a:lnTo>
                <a:close/>
              </a:path>
              <a:path w="1162050" h="140335">
                <a:moveTo>
                  <a:pt x="779645" y="25498"/>
                </a:moveTo>
                <a:lnTo>
                  <a:pt x="750584" y="25498"/>
                </a:lnTo>
                <a:lnTo>
                  <a:pt x="750584" y="102369"/>
                </a:lnTo>
                <a:lnTo>
                  <a:pt x="779645" y="102369"/>
                </a:lnTo>
                <a:lnTo>
                  <a:pt x="779645" y="25498"/>
                </a:lnTo>
                <a:close/>
              </a:path>
              <a:path w="1162050" h="140335">
                <a:moveTo>
                  <a:pt x="813768" y="1499"/>
                </a:moveTo>
                <a:lnTo>
                  <a:pt x="716460" y="1499"/>
                </a:lnTo>
                <a:lnTo>
                  <a:pt x="716460" y="25498"/>
                </a:lnTo>
                <a:lnTo>
                  <a:pt x="813768" y="25498"/>
                </a:lnTo>
                <a:lnTo>
                  <a:pt x="813768" y="1499"/>
                </a:lnTo>
                <a:close/>
              </a:path>
              <a:path w="1162050" h="140335">
                <a:moveTo>
                  <a:pt x="826525" y="110244"/>
                </a:moveTo>
                <a:lnTo>
                  <a:pt x="815838" y="131056"/>
                </a:lnTo>
                <a:lnTo>
                  <a:pt x="819088" y="133930"/>
                </a:lnTo>
                <a:lnTo>
                  <a:pt x="823275" y="136180"/>
                </a:lnTo>
                <a:lnTo>
                  <a:pt x="833524" y="139430"/>
                </a:lnTo>
                <a:lnTo>
                  <a:pt x="838712" y="140243"/>
                </a:lnTo>
                <a:lnTo>
                  <a:pt x="843961" y="140243"/>
                </a:lnTo>
                <a:lnTo>
                  <a:pt x="882098" y="116619"/>
                </a:lnTo>
                <a:lnTo>
                  <a:pt x="840149" y="116619"/>
                </a:lnTo>
                <a:lnTo>
                  <a:pt x="837212" y="116056"/>
                </a:lnTo>
                <a:lnTo>
                  <a:pt x="834212" y="114931"/>
                </a:lnTo>
                <a:lnTo>
                  <a:pt x="831337" y="113806"/>
                </a:lnTo>
                <a:lnTo>
                  <a:pt x="828775" y="112244"/>
                </a:lnTo>
                <a:lnTo>
                  <a:pt x="826525" y="110244"/>
                </a:lnTo>
                <a:close/>
              </a:path>
              <a:path w="1162050" h="140335">
                <a:moveTo>
                  <a:pt x="846399" y="1499"/>
                </a:moveTo>
                <a:lnTo>
                  <a:pt x="816213" y="1499"/>
                </a:lnTo>
                <a:lnTo>
                  <a:pt x="859898" y="103119"/>
                </a:lnTo>
                <a:lnTo>
                  <a:pt x="859523" y="104057"/>
                </a:lnTo>
                <a:lnTo>
                  <a:pt x="857523" y="108557"/>
                </a:lnTo>
                <a:lnTo>
                  <a:pt x="855273" y="111744"/>
                </a:lnTo>
                <a:lnTo>
                  <a:pt x="852774" y="113619"/>
                </a:lnTo>
                <a:lnTo>
                  <a:pt x="850274" y="115619"/>
                </a:lnTo>
                <a:lnTo>
                  <a:pt x="847024" y="116619"/>
                </a:lnTo>
                <a:lnTo>
                  <a:pt x="882098" y="116619"/>
                </a:lnTo>
                <a:lnTo>
                  <a:pt x="885772" y="108557"/>
                </a:lnTo>
                <a:lnTo>
                  <a:pt x="902209" y="69934"/>
                </a:lnTo>
                <a:lnTo>
                  <a:pt x="874710" y="69934"/>
                </a:lnTo>
                <a:lnTo>
                  <a:pt x="846399" y="1499"/>
                </a:lnTo>
                <a:close/>
              </a:path>
              <a:path w="1162050" h="140335">
                <a:moveTo>
                  <a:pt x="931332" y="1499"/>
                </a:moveTo>
                <a:lnTo>
                  <a:pt x="903209" y="1499"/>
                </a:lnTo>
                <a:lnTo>
                  <a:pt x="874710" y="69934"/>
                </a:lnTo>
                <a:lnTo>
                  <a:pt x="902209" y="69934"/>
                </a:lnTo>
                <a:lnTo>
                  <a:pt x="931332" y="1499"/>
                </a:lnTo>
                <a:close/>
              </a:path>
              <a:path w="1162050" h="140335">
                <a:moveTo>
                  <a:pt x="973191" y="1499"/>
                </a:moveTo>
                <a:lnTo>
                  <a:pt x="945255" y="1499"/>
                </a:lnTo>
                <a:lnTo>
                  <a:pt x="945255" y="138743"/>
                </a:lnTo>
                <a:lnTo>
                  <a:pt x="974503" y="138743"/>
                </a:lnTo>
                <a:lnTo>
                  <a:pt x="974503" y="91682"/>
                </a:lnTo>
                <a:lnTo>
                  <a:pt x="1038418" y="91682"/>
                </a:lnTo>
                <a:lnTo>
                  <a:pt x="1040735" y="89667"/>
                </a:lnTo>
                <a:lnTo>
                  <a:pt x="1044965" y="84804"/>
                </a:lnTo>
                <a:lnTo>
                  <a:pt x="1048194" y="79871"/>
                </a:lnTo>
                <a:lnTo>
                  <a:pt x="992315" y="79871"/>
                </a:lnTo>
                <a:lnTo>
                  <a:pt x="986128" y="77371"/>
                </a:lnTo>
                <a:lnTo>
                  <a:pt x="981253" y="72371"/>
                </a:lnTo>
                <a:lnTo>
                  <a:pt x="976503" y="67246"/>
                </a:lnTo>
                <a:lnTo>
                  <a:pt x="974128" y="60434"/>
                </a:lnTo>
                <a:lnTo>
                  <a:pt x="974128" y="43435"/>
                </a:lnTo>
                <a:lnTo>
                  <a:pt x="976503" y="36685"/>
                </a:lnTo>
                <a:lnTo>
                  <a:pt x="986128" y="26561"/>
                </a:lnTo>
                <a:lnTo>
                  <a:pt x="992315" y="23998"/>
                </a:lnTo>
                <a:lnTo>
                  <a:pt x="1048078" y="23998"/>
                </a:lnTo>
                <a:lnTo>
                  <a:pt x="1044965" y="19182"/>
                </a:lnTo>
                <a:lnTo>
                  <a:pt x="1040735" y="14296"/>
                </a:lnTo>
                <a:lnTo>
                  <a:pt x="1039380" y="13124"/>
                </a:lnTo>
                <a:lnTo>
                  <a:pt x="973191" y="13124"/>
                </a:lnTo>
                <a:lnTo>
                  <a:pt x="973191" y="1499"/>
                </a:lnTo>
                <a:close/>
              </a:path>
              <a:path w="1162050" h="140335">
                <a:moveTo>
                  <a:pt x="1038418" y="91682"/>
                </a:moveTo>
                <a:lnTo>
                  <a:pt x="974503" y="91682"/>
                </a:lnTo>
                <a:lnTo>
                  <a:pt x="980550" y="97014"/>
                </a:lnTo>
                <a:lnTo>
                  <a:pt x="987628" y="100823"/>
                </a:lnTo>
                <a:lnTo>
                  <a:pt x="995737" y="103108"/>
                </a:lnTo>
                <a:lnTo>
                  <a:pt x="1004877" y="103869"/>
                </a:lnTo>
                <a:lnTo>
                  <a:pt x="1011744" y="103471"/>
                </a:lnTo>
                <a:lnTo>
                  <a:pt x="1038418" y="91682"/>
                </a:lnTo>
                <a:close/>
              </a:path>
              <a:path w="1162050" h="140335">
                <a:moveTo>
                  <a:pt x="1048078" y="23998"/>
                </a:moveTo>
                <a:lnTo>
                  <a:pt x="1007314" y="23998"/>
                </a:lnTo>
                <a:lnTo>
                  <a:pt x="1013439" y="26561"/>
                </a:lnTo>
                <a:lnTo>
                  <a:pt x="1018189" y="31685"/>
                </a:lnTo>
                <a:lnTo>
                  <a:pt x="1023064" y="36685"/>
                </a:lnTo>
                <a:lnTo>
                  <a:pt x="1025501" y="43435"/>
                </a:lnTo>
                <a:lnTo>
                  <a:pt x="1025501" y="60434"/>
                </a:lnTo>
                <a:lnTo>
                  <a:pt x="1023064" y="67246"/>
                </a:lnTo>
                <a:lnTo>
                  <a:pt x="1013439" y="77371"/>
                </a:lnTo>
                <a:lnTo>
                  <a:pt x="1007314" y="79871"/>
                </a:lnTo>
                <a:lnTo>
                  <a:pt x="1048194" y="79871"/>
                </a:lnTo>
                <a:lnTo>
                  <a:pt x="1055124" y="51934"/>
                </a:lnTo>
                <a:lnTo>
                  <a:pt x="1054714" y="44400"/>
                </a:lnTo>
                <a:lnTo>
                  <a:pt x="1053484" y="37357"/>
                </a:lnTo>
                <a:lnTo>
                  <a:pt x="1051433" y="30807"/>
                </a:lnTo>
                <a:lnTo>
                  <a:pt x="1048562" y="24748"/>
                </a:lnTo>
                <a:lnTo>
                  <a:pt x="1048078" y="23998"/>
                </a:lnTo>
                <a:close/>
              </a:path>
              <a:path w="1162050" h="140335">
                <a:moveTo>
                  <a:pt x="1004877" y="0"/>
                </a:moveTo>
                <a:lnTo>
                  <a:pt x="995092" y="820"/>
                </a:lnTo>
                <a:lnTo>
                  <a:pt x="986550" y="3281"/>
                </a:lnTo>
                <a:lnTo>
                  <a:pt x="979249" y="7382"/>
                </a:lnTo>
                <a:lnTo>
                  <a:pt x="973191" y="13124"/>
                </a:lnTo>
                <a:lnTo>
                  <a:pt x="1039380" y="13124"/>
                </a:lnTo>
                <a:lnTo>
                  <a:pt x="1004877" y="0"/>
                </a:lnTo>
                <a:close/>
              </a:path>
              <a:path w="1162050" h="140335">
                <a:moveTo>
                  <a:pt x="1157598" y="23248"/>
                </a:moveTo>
                <a:lnTo>
                  <a:pt x="1116974" y="23248"/>
                </a:lnTo>
                <a:lnTo>
                  <a:pt x="1122786" y="24998"/>
                </a:lnTo>
                <a:lnTo>
                  <a:pt x="1126661" y="28498"/>
                </a:lnTo>
                <a:lnTo>
                  <a:pt x="1130536" y="31873"/>
                </a:lnTo>
                <a:lnTo>
                  <a:pt x="1132473" y="36748"/>
                </a:lnTo>
                <a:lnTo>
                  <a:pt x="1132473" y="43122"/>
                </a:lnTo>
                <a:lnTo>
                  <a:pt x="1109224" y="43122"/>
                </a:lnTo>
                <a:lnTo>
                  <a:pt x="1098877" y="43626"/>
                </a:lnTo>
                <a:lnTo>
                  <a:pt x="1065914" y="63934"/>
                </a:lnTo>
                <a:lnTo>
                  <a:pt x="1065914" y="79183"/>
                </a:lnTo>
                <a:lnTo>
                  <a:pt x="1095850" y="103869"/>
                </a:lnTo>
                <a:lnTo>
                  <a:pt x="1103600" y="103869"/>
                </a:lnTo>
                <a:lnTo>
                  <a:pt x="1113958" y="102991"/>
                </a:lnTo>
                <a:lnTo>
                  <a:pt x="1122536" y="100354"/>
                </a:lnTo>
                <a:lnTo>
                  <a:pt x="1129333" y="95960"/>
                </a:lnTo>
                <a:lnTo>
                  <a:pt x="1134348" y="89808"/>
                </a:lnTo>
                <a:lnTo>
                  <a:pt x="1161722" y="89808"/>
                </a:lnTo>
                <a:lnTo>
                  <a:pt x="1161722" y="84183"/>
                </a:lnTo>
                <a:lnTo>
                  <a:pt x="1105787" y="84183"/>
                </a:lnTo>
                <a:lnTo>
                  <a:pt x="1101725" y="83120"/>
                </a:lnTo>
                <a:lnTo>
                  <a:pt x="1098725" y="80996"/>
                </a:lnTo>
                <a:lnTo>
                  <a:pt x="1095850" y="78746"/>
                </a:lnTo>
                <a:lnTo>
                  <a:pt x="1094413" y="75746"/>
                </a:lnTo>
                <a:lnTo>
                  <a:pt x="1094413" y="64121"/>
                </a:lnTo>
                <a:lnTo>
                  <a:pt x="1100412" y="60184"/>
                </a:lnTo>
                <a:lnTo>
                  <a:pt x="1161722" y="60184"/>
                </a:lnTo>
                <a:lnTo>
                  <a:pt x="1161596" y="43122"/>
                </a:lnTo>
                <a:lnTo>
                  <a:pt x="1160937" y="34275"/>
                </a:lnTo>
                <a:lnTo>
                  <a:pt x="1158581" y="25170"/>
                </a:lnTo>
                <a:lnTo>
                  <a:pt x="1157598" y="23248"/>
                </a:lnTo>
                <a:close/>
              </a:path>
              <a:path w="1162050" h="140335">
                <a:moveTo>
                  <a:pt x="1161722" y="89808"/>
                </a:moveTo>
                <a:lnTo>
                  <a:pt x="1134348" y="89808"/>
                </a:lnTo>
                <a:lnTo>
                  <a:pt x="1134348" y="102369"/>
                </a:lnTo>
                <a:lnTo>
                  <a:pt x="1161722" y="102369"/>
                </a:lnTo>
                <a:lnTo>
                  <a:pt x="1161722" y="89808"/>
                </a:lnTo>
                <a:close/>
              </a:path>
              <a:path w="1162050" h="140335">
                <a:moveTo>
                  <a:pt x="1161722" y="60184"/>
                </a:moveTo>
                <a:lnTo>
                  <a:pt x="1132473" y="60184"/>
                </a:lnTo>
                <a:lnTo>
                  <a:pt x="1132473" y="70496"/>
                </a:lnTo>
                <a:lnTo>
                  <a:pt x="1130848" y="74996"/>
                </a:lnTo>
                <a:lnTo>
                  <a:pt x="1128098" y="78433"/>
                </a:lnTo>
                <a:lnTo>
                  <a:pt x="1124224" y="80808"/>
                </a:lnTo>
                <a:lnTo>
                  <a:pt x="1120349" y="83058"/>
                </a:lnTo>
                <a:lnTo>
                  <a:pt x="1115911" y="84183"/>
                </a:lnTo>
                <a:lnTo>
                  <a:pt x="1161722" y="84183"/>
                </a:lnTo>
                <a:lnTo>
                  <a:pt x="1161722" y="60184"/>
                </a:lnTo>
                <a:close/>
              </a:path>
              <a:path w="1162050" h="140335">
                <a:moveTo>
                  <a:pt x="1113162" y="0"/>
                </a:moveTo>
                <a:lnTo>
                  <a:pt x="1105037" y="0"/>
                </a:lnTo>
                <a:lnTo>
                  <a:pt x="1097100" y="1062"/>
                </a:lnTo>
                <a:lnTo>
                  <a:pt x="1081726" y="5312"/>
                </a:lnTo>
                <a:lnTo>
                  <a:pt x="1075164" y="8312"/>
                </a:lnTo>
                <a:lnTo>
                  <a:pt x="1069664" y="12186"/>
                </a:lnTo>
                <a:lnTo>
                  <a:pt x="1080163" y="32623"/>
                </a:lnTo>
                <a:lnTo>
                  <a:pt x="1083788" y="29748"/>
                </a:lnTo>
                <a:lnTo>
                  <a:pt x="1088163" y="27498"/>
                </a:lnTo>
                <a:lnTo>
                  <a:pt x="1093288" y="25873"/>
                </a:lnTo>
                <a:lnTo>
                  <a:pt x="1098537" y="24123"/>
                </a:lnTo>
                <a:lnTo>
                  <a:pt x="1103850" y="23248"/>
                </a:lnTo>
                <a:lnTo>
                  <a:pt x="1157598" y="23248"/>
                </a:lnTo>
                <a:lnTo>
                  <a:pt x="1154656" y="17495"/>
                </a:lnTo>
                <a:lnTo>
                  <a:pt x="1149160" y="11249"/>
                </a:lnTo>
                <a:lnTo>
                  <a:pt x="1142199" y="6327"/>
                </a:lnTo>
                <a:lnTo>
                  <a:pt x="1133879" y="2812"/>
                </a:lnTo>
                <a:lnTo>
                  <a:pt x="1124200" y="703"/>
                </a:lnTo>
                <a:lnTo>
                  <a:pt x="1113162" y="0"/>
                </a:lnTo>
                <a:close/>
              </a:path>
            </a:pathLst>
          </a:custGeom>
          <a:solidFill>
            <a:srgbClr val="3F47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1" name="object 11"/>
          <p:cNvGrpSpPr/>
          <p:nvPr/>
        </p:nvGrpSpPr>
        <p:grpSpPr>
          <a:xfrm>
            <a:off x="5351715" y="1882880"/>
            <a:ext cx="4046259" cy="3502547"/>
            <a:chOff x="8824669" y="3105009"/>
            <a:chExt cx="6672580" cy="5775960"/>
          </a:xfrm>
        </p:grpSpPr>
        <p:sp>
          <p:nvSpPr>
            <p:cNvPr id="12" name="object 12"/>
            <p:cNvSpPr/>
            <p:nvPr/>
          </p:nvSpPr>
          <p:spPr>
            <a:xfrm>
              <a:off x="13725159" y="3620369"/>
              <a:ext cx="1771650" cy="142875"/>
            </a:xfrm>
            <a:custGeom>
              <a:avLst/>
              <a:gdLst/>
              <a:ahLst/>
              <a:cxnLst/>
              <a:rect l="l" t="t" r="r" b="b"/>
              <a:pathLst>
                <a:path w="1771650" h="142875">
                  <a:moveTo>
                    <a:pt x="91684" y="61684"/>
                  </a:moveTo>
                  <a:lnTo>
                    <a:pt x="51060" y="61684"/>
                  </a:lnTo>
                  <a:lnTo>
                    <a:pt x="56872" y="63434"/>
                  </a:lnTo>
                  <a:lnTo>
                    <a:pt x="60747" y="66934"/>
                  </a:lnTo>
                  <a:lnTo>
                    <a:pt x="64621" y="70309"/>
                  </a:lnTo>
                  <a:lnTo>
                    <a:pt x="66559" y="75183"/>
                  </a:lnTo>
                  <a:lnTo>
                    <a:pt x="66559" y="81558"/>
                  </a:lnTo>
                  <a:lnTo>
                    <a:pt x="43310" y="81558"/>
                  </a:lnTo>
                  <a:lnTo>
                    <a:pt x="32963" y="82062"/>
                  </a:lnTo>
                  <a:lnTo>
                    <a:pt x="0" y="102369"/>
                  </a:lnTo>
                  <a:lnTo>
                    <a:pt x="0" y="117619"/>
                  </a:lnTo>
                  <a:lnTo>
                    <a:pt x="29936" y="142305"/>
                  </a:lnTo>
                  <a:lnTo>
                    <a:pt x="37685" y="142305"/>
                  </a:lnTo>
                  <a:lnTo>
                    <a:pt x="48044" y="141426"/>
                  </a:lnTo>
                  <a:lnTo>
                    <a:pt x="56622" y="138790"/>
                  </a:lnTo>
                  <a:lnTo>
                    <a:pt x="63418" y="134395"/>
                  </a:lnTo>
                  <a:lnTo>
                    <a:pt x="68434" y="128243"/>
                  </a:lnTo>
                  <a:lnTo>
                    <a:pt x="95807" y="128243"/>
                  </a:lnTo>
                  <a:lnTo>
                    <a:pt x="95807" y="122618"/>
                  </a:lnTo>
                  <a:lnTo>
                    <a:pt x="39873" y="122618"/>
                  </a:lnTo>
                  <a:lnTo>
                    <a:pt x="35810" y="121556"/>
                  </a:lnTo>
                  <a:lnTo>
                    <a:pt x="32810" y="119431"/>
                  </a:lnTo>
                  <a:lnTo>
                    <a:pt x="29936" y="117181"/>
                  </a:lnTo>
                  <a:lnTo>
                    <a:pt x="28498" y="114181"/>
                  </a:lnTo>
                  <a:lnTo>
                    <a:pt x="28498" y="102557"/>
                  </a:lnTo>
                  <a:lnTo>
                    <a:pt x="34498" y="98620"/>
                  </a:lnTo>
                  <a:lnTo>
                    <a:pt x="95807" y="98620"/>
                  </a:lnTo>
                  <a:lnTo>
                    <a:pt x="95682" y="81558"/>
                  </a:lnTo>
                  <a:lnTo>
                    <a:pt x="95022" y="72711"/>
                  </a:lnTo>
                  <a:lnTo>
                    <a:pt x="92667" y="63606"/>
                  </a:lnTo>
                  <a:lnTo>
                    <a:pt x="91684" y="61684"/>
                  </a:lnTo>
                  <a:close/>
                </a:path>
                <a:path w="1771650" h="142875">
                  <a:moveTo>
                    <a:pt x="95807" y="128243"/>
                  </a:moveTo>
                  <a:lnTo>
                    <a:pt x="68434" y="128243"/>
                  </a:lnTo>
                  <a:lnTo>
                    <a:pt x="68434" y="140805"/>
                  </a:lnTo>
                  <a:lnTo>
                    <a:pt x="95807" y="140805"/>
                  </a:lnTo>
                  <a:lnTo>
                    <a:pt x="95807" y="128243"/>
                  </a:lnTo>
                  <a:close/>
                </a:path>
                <a:path w="1771650" h="142875">
                  <a:moveTo>
                    <a:pt x="95807" y="98620"/>
                  </a:moveTo>
                  <a:lnTo>
                    <a:pt x="66559" y="98620"/>
                  </a:lnTo>
                  <a:lnTo>
                    <a:pt x="66559" y="108932"/>
                  </a:lnTo>
                  <a:lnTo>
                    <a:pt x="64934" y="113431"/>
                  </a:lnTo>
                  <a:lnTo>
                    <a:pt x="62184" y="116869"/>
                  </a:lnTo>
                  <a:lnTo>
                    <a:pt x="58309" y="119244"/>
                  </a:lnTo>
                  <a:lnTo>
                    <a:pt x="54434" y="121494"/>
                  </a:lnTo>
                  <a:lnTo>
                    <a:pt x="49997" y="122618"/>
                  </a:lnTo>
                  <a:lnTo>
                    <a:pt x="95807" y="122618"/>
                  </a:lnTo>
                  <a:lnTo>
                    <a:pt x="95807" y="98620"/>
                  </a:lnTo>
                  <a:close/>
                </a:path>
                <a:path w="1771650" h="142875">
                  <a:moveTo>
                    <a:pt x="47247" y="38435"/>
                  </a:moveTo>
                  <a:lnTo>
                    <a:pt x="39123" y="38435"/>
                  </a:lnTo>
                  <a:lnTo>
                    <a:pt x="31185" y="39498"/>
                  </a:lnTo>
                  <a:lnTo>
                    <a:pt x="15811" y="43747"/>
                  </a:lnTo>
                  <a:lnTo>
                    <a:pt x="9249" y="46747"/>
                  </a:lnTo>
                  <a:lnTo>
                    <a:pt x="3749" y="50622"/>
                  </a:lnTo>
                  <a:lnTo>
                    <a:pt x="14249" y="71059"/>
                  </a:lnTo>
                  <a:lnTo>
                    <a:pt x="17874" y="68184"/>
                  </a:lnTo>
                  <a:lnTo>
                    <a:pt x="22248" y="65934"/>
                  </a:lnTo>
                  <a:lnTo>
                    <a:pt x="27373" y="64309"/>
                  </a:lnTo>
                  <a:lnTo>
                    <a:pt x="32623" y="62559"/>
                  </a:lnTo>
                  <a:lnTo>
                    <a:pt x="37935" y="61684"/>
                  </a:lnTo>
                  <a:lnTo>
                    <a:pt x="91684" y="61684"/>
                  </a:lnTo>
                  <a:lnTo>
                    <a:pt x="88741" y="55930"/>
                  </a:lnTo>
                  <a:lnTo>
                    <a:pt x="83245" y="49685"/>
                  </a:lnTo>
                  <a:lnTo>
                    <a:pt x="76285" y="44763"/>
                  </a:lnTo>
                  <a:lnTo>
                    <a:pt x="67965" y="41247"/>
                  </a:lnTo>
                  <a:lnTo>
                    <a:pt x="58286" y="39138"/>
                  </a:lnTo>
                  <a:lnTo>
                    <a:pt x="47247" y="38435"/>
                  </a:lnTo>
                  <a:close/>
                </a:path>
                <a:path w="1771650" h="142875">
                  <a:moveTo>
                    <a:pt x="150276" y="39935"/>
                  </a:moveTo>
                  <a:lnTo>
                    <a:pt x="121215" y="39935"/>
                  </a:lnTo>
                  <a:lnTo>
                    <a:pt x="121215" y="140805"/>
                  </a:lnTo>
                  <a:lnTo>
                    <a:pt x="150276" y="140805"/>
                  </a:lnTo>
                  <a:lnTo>
                    <a:pt x="150276" y="103119"/>
                  </a:lnTo>
                  <a:lnTo>
                    <a:pt x="223398" y="103119"/>
                  </a:lnTo>
                  <a:lnTo>
                    <a:pt x="223398" y="79308"/>
                  </a:lnTo>
                  <a:lnTo>
                    <a:pt x="150276" y="79308"/>
                  </a:lnTo>
                  <a:lnTo>
                    <a:pt x="150276" y="39935"/>
                  </a:lnTo>
                  <a:close/>
                </a:path>
                <a:path w="1771650" h="142875">
                  <a:moveTo>
                    <a:pt x="223398" y="103119"/>
                  </a:moveTo>
                  <a:lnTo>
                    <a:pt x="194149" y="103119"/>
                  </a:lnTo>
                  <a:lnTo>
                    <a:pt x="194149" y="140805"/>
                  </a:lnTo>
                  <a:lnTo>
                    <a:pt x="223398" y="140805"/>
                  </a:lnTo>
                  <a:lnTo>
                    <a:pt x="223398" y="103119"/>
                  </a:lnTo>
                  <a:close/>
                </a:path>
                <a:path w="1771650" h="142875">
                  <a:moveTo>
                    <a:pt x="223398" y="39935"/>
                  </a:moveTo>
                  <a:lnTo>
                    <a:pt x="194149" y="39935"/>
                  </a:lnTo>
                  <a:lnTo>
                    <a:pt x="194149" y="79308"/>
                  </a:lnTo>
                  <a:lnTo>
                    <a:pt x="223398" y="79308"/>
                  </a:lnTo>
                  <a:lnTo>
                    <a:pt x="223398" y="39935"/>
                  </a:lnTo>
                  <a:close/>
                </a:path>
                <a:path w="1771650" h="142875">
                  <a:moveTo>
                    <a:pt x="329132" y="116619"/>
                  </a:moveTo>
                  <a:lnTo>
                    <a:pt x="327632" y="140618"/>
                  </a:lnTo>
                  <a:lnTo>
                    <a:pt x="333507" y="142118"/>
                  </a:lnTo>
                  <a:lnTo>
                    <a:pt x="338569" y="142867"/>
                  </a:lnTo>
                  <a:lnTo>
                    <a:pt x="350819" y="142867"/>
                  </a:lnTo>
                  <a:lnTo>
                    <a:pt x="357068" y="140368"/>
                  </a:lnTo>
                  <a:lnTo>
                    <a:pt x="366068" y="130368"/>
                  </a:lnTo>
                  <a:lnTo>
                    <a:pt x="369318" y="123493"/>
                  </a:lnTo>
                  <a:lnTo>
                    <a:pt x="370803" y="116994"/>
                  </a:lnTo>
                  <a:lnTo>
                    <a:pt x="332570" y="116994"/>
                  </a:lnTo>
                  <a:lnTo>
                    <a:pt x="331132" y="116869"/>
                  </a:lnTo>
                  <a:lnTo>
                    <a:pt x="329132" y="116619"/>
                  </a:lnTo>
                  <a:close/>
                </a:path>
                <a:path w="1771650" h="142875">
                  <a:moveTo>
                    <a:pt x="332205" y="39935"/>
                  </a:moveTo>
                  <a:lnTo>
                    <a:pt x="251397" y="39935"/>
                  </a:lnTo>
                  <a:lnTo>
                    <a:pt x="251397" y="140805"/>
                  </a:lnTo>
                  <a:lnTo>
                    <a:pt x="280458" y="140805"/>
                  </a:lnTo>
                  <a:lnTo>
                    <a:pt x="280458" y="63934"/>
                  </a:lnTo>
                  <a:lnTo>
                    <a:pt x="332205" y="63934"/>
                  </a:lnTo>
                  <a:lnTo>
                    <a:pt x="332205" y="39935"/>
                  </a:lnTo>
                  <a:close/>
                </a:path>
                <a:path w="1771650" h="142875">
                  <a:moveTo>
                    <a:pt x="437127" y="63934"/>
                  </a:moveTo>
                  <a:lnTo>
                    <a:pt x="407878" y="63934"/>
                  </a:lnTo>
                  <a:lnTo>
                    <a:pt x="407878" y="140805"/>
                  </a:lnTo>
                  <a:lnTo>
                    <a:pt x="437127" y="140805"/>
                  </a:lnTo>
                  <a:lnTo>
                    <a:pt x="437127" y="63934"/>
                  </a:lnTo>
                  <a:close/>
                </a:path>
                <a:path w="1771650" h="142875">
                  <a:moveTo>
                    <a:pt x="437127" y="39935"/>
                  </a:moveTo>
                  <a:lnTo>
                    <a:pt x="350881" y="39935"/>
                  </a:lnTo>
                  <a:lnTo>
                    <a:pt x="349381" y="80433"/>
                  </a:lnTo>
                  <a:lnTo>
                    <a:pt x="349006" y="88558"/>
                  </a:lnTo>
                  <a:lnTo>
                    <a:pt x="348444" y="95120"/>
                  </a:lnTo>
                  <a:lnTo>
                    <a:pt x="346944" y="104994"/>
                  </a:lnTo>
                  <a:lnTo>
                    <a:pt x="345444" y="109057"/>
                  </a:lnTo>
                  <a:lnTo>
                    <a:pt x="343194" y="112306"/>
                  </a:lnTo>
                  <a:lnTo>
                    <a:pt x="341069" y="115431"/>
                  </a:lnTo>
                  <a:lnTo>
                    <a:pt x="337819" y="116994"/>
                  </a:lnTo>
                  <a:lnTo>
                    <a:pt x="370803" y="116994"/>
                  </a:lnTo>
                  <a:lnTo>
                    <a:pt x="376005" y="63934"/>
                  </a:lnTo>
                  <a:lnTo>
                    <a:pt x="437127" y="63934"/>
                  </a:lnTo>
                  <a:lnTo>
                    <a:pt x="437127" y="39935"/>
                  </a:lnTo>
                  <a:close/>
                </a:path>
                <a:path w="1771650" h="142875">
                  <a:moveTo>
                    <a:pt x="494315" y="39935"/>
                  </a:moveTo>
                  <a:lnTo>
                    <a:pt x="465254" y="39935"/>
                  </a:lnTo>
                  <a:lnTo>
                    <a:pt x="465254" y="140805"/>
                  </a:lnTo>
                  <a:lnTo>
                    <a:pt x="492252" y="140805"/>
                  </a:lnTo>
                  <a:lnTo>
                    <a:pt x="525589" y="99932"/>
                  </a:lnTo>
                  <a:lnTo>
                    <a:pt x="494315" y="99932"/>
                  </a:lnTo>
                  <a:lnTo>
                    <a:pt x="494315" y="39935"/>
                  </a:lnTo>
                  <a:close/>
                </a:path>
                <a:path w="1771650" h="142875">
                  <a:moveTo>
                    <a:pt x="570248" y="80808"/>
                  </a:moveTo>
                  <a:lnTo>
                    <a:pt x="541187" y="80808"/>
                  </a:lnTo>
                  <a:lnTo>
                    <a:pt x="541187" y="140805"/>
                  </a:lnTo>
                  <a:lnTo>
                    <a:pt x="570248" y="140805"/>
                  </a:lnTo>
                  <a:lnTo>
                    <a:pt x="570248" y="80808"/>
                  </a:lnTo>
                  <a:close/>
                </a:path>
                <a:path w="1771650" h="142875">
                  <a:moveTo>
                    <a:pt x="570248" y="39935"/>
                  </a:moveTo>
                  <a:lnTo>
                    <a:pt x="543437" y="39935"/>
                  </a:lnTo>
                  <a:lnTo>
                    <a:pt x="494315" y="99932"/>
                  </a:lnTo>
                  <a:lnTo>
                    <a:pt x="525589" y="99932"/>
                  </a:lnTo>
                  <a:lnTo>
                    <a:pt x="541187" y="80808"/>
                  </a:lnTo>
                  <a:lnTo>
                    <a:pt x="570248" y="80808"/>
                  </a:lnTo>
                  <a:lnTo>
                    <a:pt x="570248" y="39935"/>
                  </a:lnTo>
                  <a:close/>
                </a:path>
                <a:path w="1771650" h="142875">
                  <a:moveTo>
                    <a:pt x="627426" y="39935"/>
                  </a:moveTo>
                  <a:lnTo>
                    <a:pt x="598365" y="39935"/>
                  </a:lnTo>
                  <a:lnTo>
                    <a:pt x="598365" y="140805"/>
                  </a:lnTo>
                  <a:lnTo>
                    <a:pt x="625363" y="140805"/>
                  </a:lnTo>
                  <a:lnTo>
                    <a:pt x="658700" y="99932"/>
                  </a:lnTo>
                  <a:lnTo>
                    <a:pt x="627426" y="99932"/>
                  </a:lnTo>
                  <a:lnTo>
                    <a:pt x="627426" y="39935"/>
                  </a:lnTo>
                  <a:close/>
                </a:path>
                <a:path w="1771650" h="142875">
                  <a:moveTo>
                    <a:pt x="703360" y="80808"/>
                  </a:moveTo>
                  <a:lnTo>
                    <a:pt x="674298" y="80808"/>
                  </a:lnTo>
                  <a:lnTo>
                    <a:pt x="674298" y="140805"/>
                  </a:lnTo>
                  <a:lnTo>
                    <a:pt x="703360" y="140805"/>
                  </a:lnTo>
                  <a:lnTo>
                    <a:pt x="703360" y="80808"/>
                  </a:lnTo>
                  <a:close/>
                </a:path>
                <a:path w="1771650" h="142875">
                  <a:moveTo>
                    <a:pt x="703360" y="39935"/>
                  </a:moveTo>
                  <a:lnTo>
                    <a:pt x="676548" y="39935"/>
                  </a:lnTo>
                  <a:lnTo>
                    <a:pt x="627426" y="99932"/>
                  </a:lnTo>
                  <a:lnTo>
                    <a:pt x="658700" y="99932"/>
                  </a:lnTo>
                  <a:lnTo>
                    <a:pt x="674298" y="80808"/>
                  </a:lnTo>
                  <a:lnTo>
                    <a:pt x="703360" y="80808"/>
                  </a:lnTo>
                  <a:lnTo>
                    <a:pt x="703360" y="39935"/>
                  </a:lnTo>
                  <a:close/>
                </a:path>
                <a:path w="1771650" h="142875">
                  <a:moveTo>
                    <a:pt x="634925" y="0"/>
                  </a:moveTo>
                  <a:lnTo>
                    <a:pt x="615801" y="0"/>
                  </a:lnTo>
                  <a:lnTo>
                    <a:pt x="617946" y="12714"/>
                  </a:lnTo>
                  <a:lnTo>
                    <a:pt x="624192" y="21795"/>
                  </a:lnTo>
                  <a:lnTo>
                    <a:pt x="634539" y="27244"/>
                  </a:lnTo>
                  <a:lnTo>
                    <a:pt x="648987" y="29061"/>
                  </a:lnTo>
                  <a:lnTo>
                    <a:pt x="663518" y="27244"/>
                  </a:lnTo>
                  <a:lnTo>
                    <a:pt x="673923" y="21795"/>
                  </a:lnTo>
                  <a:lnTo>
                    <a:pt x="679402" y="13874"/>
                  </a:lnTo>
                  <a:lnTo>
                    <a:pt x="644300" y="13874"/>
                  </a:lnTo>
                  <a:lnTo>
                    <a:pt x="640863" y="12686"/>
                  </a:lnTo>
                  <a:lnTo>
                    <a:pt x="638488" y="10311"/>
                  </a:lnTo>
                  <a:lnTo>
                    <a:pt x="636238" y="7812"/>
                  </a:lnTo>
                  <a:lnTo>
                    <a:pt x="635050" y="4374"/>
                  </a:lnTo>
                  <a:lnTo>
                    <a:pt x="634925" y="0"/>
                  </a:lnTo>
                  <a:close/>
                </a:path>
                <a:path w="1771650" h="142875">
                  <a:moveTo>
                    <a:pt x="682361" y="0"/>
                  </a:moveTo>
                  <a:lnTo>
                    <a:pt x="662862" y="0"/>
                  </a:lnTo>
                  <a:lnTo>
                    <a:pt x="662862" y="4374"/>
                  </a:lnTo>
                  <a:lnTo>
                    <a:pt x="661612" y="7812"/>
                  </a:lnTo>
                  <a:lnTo>
                    <a:pt x="656737" y="12686"/>
                  </a:lnTo>
                  <a:lnTo>
                    <a:pt x="653299" y="13874"/>
                  </a:lnTo>
                  <a:lnTo>
                    <a:pt x="679402" y="13874"/>
                  </a:lnTo>
                  <a:lnTo>
                    <a:pt x="680209" y="12686"/>
                  </a:lnTo>
                  <a:lnTo>
                    <a:pt x="682361" y="0"/>
                  </a:lnTo>
                  <a:close/>
                </a:path>
                <a:path w="1771650" h="142875">
                  <a:moveTo>
                    <a:pt x="779473" y="38435"/>
                  </a:moveTo>
                  <a:lnTo>
                    <a:pt x="739022" y="53059"/>
                  </a:lnTo>
                  <a:lnTo>
                    <a:pt x="723226" y="90370"/>
                  </a:lnTo>
                  <a:lnTo>
                    <a:pt x="723671" y="97670"/>
                  </a:lnTo>
                  <a:lnTo>
                    <a:pt x="744378" y="132052"/>
                  </a:lnTo>
                  <a:lnTo>
                    <a:pt x="779473" y="142305"/>
                  </a:lnTo>
                  <a:lnTo>
                    <a:pt x="787184" y="141883"/>
                  </a:lnTo>
                  <a:lnTo>
                    <a:pt x="821530" y="122478"/>
                  </a:lnTo>
                  <a:lnTo>
                    <a:pt x="823831" y="118306"/>
                  </a:lnTo>
                  <a:lnTo>
                    <a:pt x="771661" y="118306"/>
                  </a:lnTo>
                  <a:lnTo>
                    <a:pt x="765349" y="115806"/>
                  </a:lnTo>
                  <a:lnTo>
                    <a:pt x="755350" y="105807"/>
                  </a:lnTo>
                  <a:lnTo>
                    <a:pt x="752850" y="98995"/>
                  </a:lnTo>
                  <a:lnTo>
                    <a:pt x="752850" y="81745"/>
                  </a:lnTo>
                  <a:lnTo>
                    <a:pt x="755350" y="74933"/>
                  </a:lnTo>
                  <a:lnTo>
                    <a:pt x="765349" y="64934"/>
                  </a:lnTo>
                  <a:lnTo>
                    <a:pt x="771661" y="62434"/>
                  </a:lnTo>
                  <a:lnTo>
                    <a:pt x="823752" y="62434"/>
                  </a:lnTo>
                  <a:lnTo>
                    <a:pt x="821530" y="58297"/>
                  </a:lnTo>
                  <a:lnTo>
                    <a:pt x="787184" y="38857"/>
                  </a:lnTo>
                  <a:lnTo>
                    <a:pt x="779473" y="38435"/>
                  </a:lnTo>
                  <a:close/>
                </a:path>
                <a:path w="1771650" h="142875">
                  <a:moveTo>
                    <a:pt x="801972" y="104432"/>
                  </a:moveTo>
                  <a:lnTo>
                    <a:pt x="797672" y="110502"/>
                  </a:lnTo>
                  <a:lnTo>
                    <a:pt x="792457" y="114838"/>
                  </a:lnTo>
                  <a:lnTo>
                    <a:pt x="786329" y="117439"/>
                  </a:lnTo>
                  <a:lnTo>
                    <a:pt x="779286" y="118306"/>
                  </a:lnTo>
                  <a:lnTo>
                    <a:pt x="823831" y="118306"/>
                  </a:lnTo>
                  <a:lnTo>
                    <a:pt x="824659" y="116806"/>
                  </a:lnTo>
                  <a:lnTo>
                    <a:pt x="801972" y="104432"/>
                  </a:lnTo>
                  <a:close/>
                </a:path>
                <a:path w="1771650" h="142875">
                  <a:moveTo>
                    <a:pt x="823752" y="62434"/>
                  </a:moveTo>
                  <a:lnTo>
                    <a:pt x="779286" y="62434"/>
                  </a:lnTo>
                  <a:lnTo>
                    <a:pt x="786258" y="63301"/>
                  </a:lnTo>
                  <a:lnTo>
                    <a:pt x="792363" y="65903"/>
                  </a:lnTo>
                  <a:lnTo>
                    <a:pt x="797601" y="70238"/>
                  </a:lnTo>
                  <a:lnTo>
                    <a:pt x="801972" y="76308"/>
                  </a:lnTo>
                  <a:lnTo>
                    <a:pt x="824659" y="64121"/>
                  </a:lnTo>
                  <a:lnTo>
                    <a:pt x="823752" y="62434"/>
                  </a:lnTo>
                  <a:close/>
                </a:path>
                <a:path w="1771650" h="142875">
                  <a:moveTo>
                    <a:pt x="871681" y="39935"/>
                  </a:moveTo>
                  <a:lnTo>
                    <a:pt x="842432" y="39935"/>
                  </a:lnTo>
                  <a:lnTo>
                    <a:pt x="842432" y="140805"/>
                  </a:lnTo>
                  <a:lnTo>
                    <a:pt x="871681" y="140805"/>
                  </a:lnTo>
                  <a:lnTo>
                    <a:pt x="871681" y="102557"/>
                  </a:lnTo>
                  <a:lnTo>
                    <a:pt x="920908" y="102557"/>
                  </a:lnTo>
                  <a:lnTo>
                    <a:pt x="910679" y="88308"/>
                  </a:lnTo>
                  <a:lnTo>
                    <a:pt x="917373" y="79121"/>
                  </a:lnTo>
                  <a:lnTo>
                    <a:pt x="871681" y="79121"/>
                  </a:lnTo>
                  <a:lnTo>
                    <a:pt x="871681" y="39935"/>
                  </a:lnTo>
                  <a:close/>
                </a:path>
                <a:path w="1771650" h="142875">
                  <a:moveTo>
                    <a:pt x="920908" y="102557"/>
                  </a:moveTo>
                  <a:lnTo>
                    <a:pt x="886868" y="102557"/>
                  </a:lnTo>
                  <a:lnTo>
                    <a:pt x="913866" y="140805"/>
                  </a:lnTo>
                  <a:lnTo>
                    <a:pt x="948365" y="140805"/>
                  </a:lnTo>
                  <a:lnTo>
                    <a:pt x="920908" y="102557"/>
                  </a:lnTo>
                  <a:close/>
                </a:path>
                <a:path w="1771650" h="142875">
                  <a:moveTo>
                    <a:pt x="945927" y="39935"/>
                  </a:moveTo>
                  <a:lnTo>
                    <a:pt x="914804" y="39935"/>
                  </a:lnTo>
                  <a:lnTo>
                    <a:pt x="887430" y="79121"/>
                  </a:lnTo>
                  <a:lnTo>
                    <a:pt x="917373" y="79121"/>
                  </a:lnTo>
                  <a:lnTo>
                    <a:pt x="945927" y="39935"/>
                  </a:lnTo>
                  <a:close/>
                </a:path>
                <a:path w="1771650" h="142875">
                  <a:moveTo>
                    <a:pt x="991788" y="39935"/>
                  </a:moveTo>
                  <a:lnTo>
                    <a:pt x="962727" y="39935"/>
                  </a:lnTo>
                  <a:lnTo>
                    <a:pt x="962727" y="140805"/>
                  </a:lnTo>
                  <a:lnTo>
                    <a:pt x="989725" y="140805"/>
                  </a:lnTo>
                  <a:lnTo>
                    <a:pt x="1023062" y="99932"/>
                  </a:lnTo>
                  <a:lnTo>
                    <a:pt x="991788" y="99932"/>
                  </a:lnTo>
                  <a:lnTo>
                    <a:pt x="991788" y="39935"/>
                  </a:lnTo>
                  <a:close/>
                </a:path>
                <a:path w="1771650" h="142875">
                  <a:moveTo>
                    <a:pt x="1067721" y="80808"/>
                  </a:moveTo>
                  <a:lnTo>
                    <a:pt x="1038660" y="80808"/>
                  </a:lnTo>
                  <a:lnTo>
                    <a:pt x="1038660" y="140805"/>
                  </a:lnTo>
                  <a:lnTo>
                    <a:pt x="1067721" y="140805"/>
                  </a:lnTo>
                  <a:lnTo>
                    <a:pt x="1067721" y="80808"/>
                  </a:lnTo>
                  <a:close/>
                </a:path>
                <a:path w="1771650" h="142875">
                  <a:moveTo>
                    <a:pt x="1067721" y="39935"/>
                  </a:moveTo>
                  <a:lnTo>
                    <a:pt x="1040910" y="39935"/>
                  </a:lnTo>
                  <a:lnTo>
                    <a:pt x="991788" y="99932"/>
                  </a:lnTo>
                  <a:lnTo>
                    <a:pt x="1023062" y="99932"/>
                  </a:lnTo>
                  <a:lnTo>
                    <a:pt x="1038660" y="80808"/>
                  </a:lnTo>
                  <a:lnTo>
                    <a:pt x="1067721" y="80808"/>
                  </a:lnTo>
                  <a:lnTo>
                    <a:pt x="1067721" y="39935"/>
                  </a:lnTo>
                  <a:close/>
                </a:path>
                <a:path w="1771650" h="142875">
                  <a:moveTo>
                    <a:pt x="1124899" y="39935"/>
                  </a:moveTo>
                  <a:lnTo>
                    <a:pt x="1095838" y="39935"/>
                  </a:lnTo>
                  <a:lnTo>
                    <a:pt x="1095838" y="140805"/>
                  </a:lnTo>
                  <a:lnTo>
                    <a:pt x="1122836" y="140805"/>
                  </a:lnTo>
                  <a:lnTo>
                    <a:pt x="1156173" y="99932"/>
                  </a:lnTo>
                  <a:lnTo>
                    <a:pt x="1124899" y="99932"/>
                  </a:lnTo>
                  <a:lnTo>
                    <a:pt x="1124899" y="39935"/>
                  </a:lnTo>
                  <a:close/>
                </a:path>
                <a:path w="1771650" h="142875">
                  <a:moveTo>
                    <a:pt x="1200833" y="80808"/>
                  </a:moveTo>
                  <a:lnTo>
                    <a:pt x="1171772" y="80808"/>
                  </a:lnTo>
                  <a:lnTo>
                    <a:pt x="1171772" y="140805"/>
                  </a:lnTo>
                  <a:lnTo>
                    <a:pt x="1200833" y="140805"/>
                  </a:lnTo>
                  <a:lnTo>
                    <a:pt x="1200833" y="80808"/>
                  </a:lnTo>
                  <a:close/>
                </a:path>
                <a:path w="1771650" h="142875">
                  <a:moveTo>
                    <a:pt x="1200833" y="39935"/>
                  </a:moveTo>
                  <a:lnTo>
                    <a:pt x="1174021" y="39935"/>
                  </a:lnTo>
                  <a:lnTo>
                    <a:pt x="1124899" y="99932"/>
                  </a:lnTo>
                  <a:lnTo>
                    <a:pt x="1156173" y="99932"/>
                  </a:lnTo>
                  <a:lnTo>
                    <a:pt x="1171772" y="80808"/>
                  </a:lnTo>
                  <a:lnTo>
                    <a:pt x="1200833" y="80808"/>
                  </a:lnTo>
                  <a:lnTo>
                    <a:pt x="1200833" y="39935"/>
                  </a:lnTo>
                  <a:close/>
                </a:path>
                <a:path w="1771650" h="142875">
                  <a:moveTo>
                    <a:pt x="1132398" y="0"/>
                  </a:moveTo>
                  <a:lnTo>
                    <a:pt x="1113274" y="0"/>
                  </a:lnTo>
                  <a:lnTo>
                    <a:pt x="1115419" y="12714"/>
                  </a:lnTo>
                  <a:lnTo>
                    <a:pt x="1121665" y="21795"/>
                  </a:lnTo>
                  <a:lnTo>
                    <a:pt x="1132012" y="27244"/>
                  </a:lnTo>
                  <a:lnTo>
                    <a:pt x="1146460" y="29061"/>
                  </a:lnTo>
                  <a:lnTo>
                    <a:pt x="1160991" y="27244"/>
                  </a:lnTo>
                  <a:lnTo>
                    <a:pt x="1171397" y="21795"/>
                  </a:lnTo>
                  <a:lnTo>
                    <a:pt x="1176875" y="13874"/>
                  </a:lnTo>
                  <a:lnTo>
                    <a:pt x="1141773" y="13874"/>
                  </a:lnTo>
                  <a:lnTo>
                    <a:pt x="1138336" y="12686"/>
                  </a:lnTo>
                  <a:lnTo>
                    <a:pt x="1135961" y="10311"/>
                  </a:lnTo>
                  <a:lnTo>
                    <a:pt x="1133711" y="7812"/>
                  </a:lnTo>
                  <a:lnTo>
                    <a:pt x="1132523" y="4374"/>
                  </a:lnTo>
                  <a:lnTo>
                    <a:pt x="1132398" y="0"/>
                  </a:lnTo>
                  <a:close/>
                </a:path>
                <a:path w="1771650" h="142875">
                  <a:moveTo>
                    <a:pt x="1179834" y="0"/>
                  </a:moveTo>
                  <a:lnTo>
                    <a:pt x="1160335" y="0"/>
                  </a:lnTo>
                  <a:lnTo>
                    <a:pt x="1160335" y="4374"/>
                  </a:lnTo>
                  <a:lnTo>
                    <a:pt x="1159085" y="7812"/>
                  </a:lnTo>
                  <a:lnTo>
                    <a:pt x="1154210" y="12686"/>
                  </a:lnTo>
                  <a:lnTo>
                    <a:pt x="1150773" y="13874"/>
                  </a:lnTo>
                  <a:lnTo>
                    <a:pt x="1176875" y="13874"/>
                  </a:lnTo>
                  <a:lnTo>
                    <a:pt x="1177682" y="12686"/>
                  </a:lnTo>
                  <a:lnTo>
                    <a:pt x="1179834" y="0"/>
                  </a:lnTo>
                  <a:close/>
                </a:path>
                <a:path w="1771650" h="142875">
                  <a:moveTo>
                    <a:pt x="1371668" y="39935"/>
                  </a:moveTo>
                  <a:lnTo>
                    <a:pt x="1323482" y="39935"/>
                  </a:lnTo>
                  <a:lnTo>
                    <a:pt x="1312831" y="40544"/>
                  </a:lnTo>
                  <a:lnTo>
                    <a:pt x="1278485" y="61309"/>
                  </a:lnTo>
                  <a:lnTo>
                    <a:pt x="1275297" y="77058"/>
                  </a:lnTo>
                  <a:lnTo>
                    <a:pt x="1275297" y="84433"/>
                  </a:lnTo>
                  <a:lnTo>
                    <a:pt x="1296859" y="107807"/>
                  </a:lnTo>
                  <a:lnTo>
                    <a:pt x="1273797" y="140805"/>
                  </a:lnTo>
                  <a:lnTo>
                    <a:pt x="1304921" y="140805"/>
                  </a:lnTo>
                  <a:lnTo>
                    <a:pt x="1324045" y="111932"/>
                  </a:lnTo>
                  <a:lnTo>
                    <a:pt x="1371668" y="111932"/>
                  </a:lnTo>
                  <a:lnTo>
                    <a:pt x="1371668" y="92432"/>
                  </a:lnTo>
                  <a:lnTo>
                    <a:pt x="1317420" y="92432"/>
                  </a:lnTo>
                  <a:lnTo>
                    <a:pt x="1312733" y="91308"/>
                  </a:lnTo>
                  <a:lnTo>
                    <a:pt x="1309608" y="89058"/>
                  </a:lnTo>
                  <a:lnTo>
                    <a:pt x="1306608" y="86683"/>
                  </a:lnTo>
                  <a:lnTo>
                    <a:pt x="1305108" y="82995"/>
                  </a:lnTo>
                  <a:lnTo>
                    <a:pt x="1305108" y="72996"/>
                  </a:lnTo>
                  <a:lnTo>
                    <a:pt x="1306671" y="69371"/>
                  </a:lnTo>
                  <a:lnTo>
                    <a:pt x="1309796" y="67121"/>
                  </a:lnTo>
                  <a:lnTo>
                    <a:pt x="1313045" y="64871"/>
                  </a:lnTo>
                  <a:lnTo>
                    <a:pt x="1317795" y="63746"/>
                  </a:lnTo>
                  <a:lnTo>
                    <a:pt x="1371668" y="63746"/>
                  </a:lnTo>
                  <a:lnTo>
                    <a:pt x="1371668" y="39935"/>
                  </a:lnTo>
                  <a:close/>
                </a:path>
                <a:path w="1771650" h="142875">
                  <a:moveTo>
                    <a:pt x="1371668" y="111932"/>
                  </a:moveTo>
                  <a:lnTo>
                    <a:pt x="1345606" y="111932"/>
                  </a:lnTo>
                  <a:lnTo>
                    <a:pt x="1345606" y="140805"/>
                  </a:lnTo>
                  <a:lnTo>
                    <a:pt x="1371668" y="140805"/>
                  </a:lnTo>
                  <a:lnTo>
                    <a:pt x="1371668" y="111932"/>
                  </a:lnTo>
                  <a:close/>
                </a:path>
                <a:path w="1771650" h="142875">
                  <a:moveTo>
                    <a:pt x="1371668" y="63746"/>
                  </a:moveTo>
                  <a:lnTo>
                    <a:pt x="1345606" y="63746"/>
                  </a:lnTo>
                  <a:lnTo>
                    <a:pt x="1345606" y="92432"/>
                  </a:lnTo>
                  <a:lnTo>
                    <a:pt x="1371668" y="92432"/>
                  </a:lnTo>
                  <a:lnTo>
                    <a:pt x="1371668" y="63746"/>
                  </a:lnTo>
                  <a:close/>
                </a:path>
                <a:path w="1771650" h="142875">
                  <a:moveTo>
                    <a:pt x="1396238" y="112494"/>
                  </a:moveTo>
                  <a:lnTo>
                    <a:pt x="1388363" y="132930"/>
                  </a:lnTo>
                  <a:lnTo>
                    <a:pt x="1394863" y="136180"/>
                  </a:lnTo>
                  <a:lnTo>
                    <a:pt x="1401925" y="138618"/>
                  </a:lnTo>
                  <a:lnTo>
                    <a:pt x="1417174" y="141868"/>
                  </a:lnTo>
                  <a:lnTo>
                    <a:pt x="1424924" y="142680"/>
                  </a:lnTo>
                  <a:lnTo>
                    <a:pt x="1432798" y="142680"/>
                  </a:lnTo>
                  <a:lnTo>
                    <a:pt x="1472296" y="132431"/>
                  </a:lnTo>
                  <a:lnTo>
                    <a:pt x="1482067" y="120181"/>
                  </a:lnTo>
                  <a:lnTo>
                    <a:pt x="1431486" y="120181"/>
                  </a:lnTo>
                  <a:lnTo>
                    <a:pt x="1422041" y="119701"/>
                  </a:lnTo>
                  <a:lnTo>
                    <a:pt x="1413018" y="118259"/>
                  </a:lnTo>
                  <a:lnTo>
                    <a:pt x="1404417" y="115857"/>
                  </a:lnTo>
                  <a:lnTo>
                    <a:pt x="1396238" y="112494"/>
                  </a:lnTo>
                  <a:close/>
                </a:path>
                <a:path w="1771650" h="142875">
                  <a:moveTo>
                    <a:pt x="1480395" y="60559"/>
                  </a:moveTo>
                  <a:lnTo>
                    <a:pt x="1437298" y="60559"/>
                  </a:lnTo>
                  <a:lnTo>
                    <a:pt x="1442173" y="61434"/>
                  </a:lnTo>
                  <a:lnTo>
                    <a:pt x="1445548" y="63184"/>
                  </a:lnTo>
                  <a:lnTo>
                    <a:pt x="1449048" y="64934"/>
                  </a:lnTo>
                  <a:lnTo>
                    <a:pt x="1450798" y="67434"/>
                  </a:lnTo>
                  <a:lnTo>
                    <a:pt x="1450798" y="73808"/>
                  </a:lnTo>
                  <a:lnTo>
                    <a:pt x="1449423" y="76183"/>
                  </a:lnTo>
                  <a:lnTo>
                    <a:pt x="1443923" y="79433"/>
                  </a:lnTo>
                  <a:lnTo>
                    <a:pt x="1439986" y="80246"/>
                  </a:lnTo>
                  <a:lnTo>
                    <a:pt x="1416862" y="80246"/>
                  </a:lnTo>
                  <a:lnTo>
                    <a:pt x="1416862" y="98432"/>
                  </a:lnTo>
                  <a:lnTo>
                    <a:pt x="1442735" y="98432"/>
                  </a:lnTo>
                  <a:lnTo>
                    <a:pt x="1446735" y="99307"/>
                  </a:lnTo>
                  <a:lnTo>
                    <a:pt x="1449485" y="101057"/>
                  </a:lnTo>
                  <a:lnTo>
                    <a:pt x="1452235" y="102682"/>
                  </a:lnTo>
                  <a:lnTo>
                    <a:pt x="1453610" y="105119"/>
                  </a:lnTo>
                  <a:lnTo>
                    <a:pt x="1453610" y="112119"/>
                  </a:lnTo>
                  <a:lnTo>
                    <a:pt x="1451610" y="115056"/>
                  </a:lnTo>
                  <a:lnTo>
                    <a:pt x="1447610" y="117181"/>
                  </a:lnTo>
                  <a:lnTo>
                    <a:pt x="1443735" y="119181"/>
                  </a:lnTo>
                  <a:lnTo>
                    <a:pt x="1438361" y="120181"/>
                  </a:lnTo>
                  <a:lnTo>
                    <a:pt x="1482067" y="120181"/>
                  </a:lnTo>
                  <a:lnTo>
                    <a:pt x="1483233" y="117181"/>
                  </a:lnTo>
                  <a:lnTo>
                    <a:pt x="1483119" y="105119"/>
                  </a:lnTo>
                  <a:lnTo>
                    <a:pt x="1481546" y="100807"/>
                  </a:lnTo>
                  <a:lnTo>
                    <a:pt x="1478171" y="96932"/>
                  </a:lnTo>
                  <a:lnTo>
                    <a:pt x="1474921" y="93057"/>
                  </a:lnTo>
                  <a:lnTo>
                    <a:pt x="1470297" y="90183"/>
                  </a:lnTo>
                  <a:lnTo>
                    <a:pt x="1464297" y="88308"/>
                  </a:lnTo>
                  <a:lnTo>
                    <a:pt x="1469297" y="86058"/>
                  </a:lnTo>
                  <a:lnTo>
                    <a:pt x="1473234" y="83058"/>
                  </a:lnTo>
                  <a:lnTo>
                    <a:pt x="1476109" y="79308"/>
                  </a:lnTo>
                  <a:lnTo>
                    <a:pt x="1478984" y="75433"/>
                  </a:lnTo>
                  <a:lnTo>
                    <a:pt x="1480421" y="71121"/>
                  </a:lnTo>
                  <a:lnTo>
                    <a:pt x="1480395" y="60559"/>
                  </a:lnTo>
                  <a:close/>
                </a:path>
                <a:path w="1771650" h="142875">
                  <a:moveTo>
                    <a:pt x="1441923" y="38060"/>
                  </a:moveTo>
                  <a:lnTo>
                    <a:pt x="1432798" y="38060"/>
                  </a:lnTo>
                  <a:lnTo>
                    <a:pt x="1422791" y="38634"/>
                  </a:lnTo>
                  <a:lnTo>
                    <a:pt x="1412643" y="40357"/>
                  </a:lnTo>
                  <a:lnTo>
                    <a:pt x="1402354" y="43228"/>
                  </a:lnTo>
                  <a:lnTo>
                    <a:pt x="1391925" y="47247"/>
                  </a:lnTo>
                  <a:lnTo>
                    <a:pt x="1399050" y="67496"/>
                  </a:lnTo>
                  <a:lnTo>
                    <a:pt x="1407511" y="64461"/>
                  </a:lnTo>
                  <a:lnTo>
                    <a:pt x="1415643" y="62293"/>
                  </a:lnTo>
                  <a:lnTo>
                    <a:pt x="1423447" y="60993"/>
                  </a:lnTo>
                  <a:lnTo>
                    <a:pt x="1430924" y="60559"/>
                  </a:lnTo>
                  <a:lnTo>
                    <a:pt x="1480395" y="60559"/>
                  </a:lnTo>
                  <a:lnTo>
                    <a:pt x="1478359" y="55622"/>
                  </a:lnTo>
                  <a:lnTo>
                    <a:pt x="1474234" y="51372"/>
                  </a:lnTo>
                  <a:lnTo>
                    <a:pt x="1470109" y="46997"/>
                  </a:lnTo>
                  <a:lnTo>
                    <a:pt x="1464422" y="43685"/>
                  </a:lnTo>
                  <a:lnTo>
                    <a:pt x="1450048" y="39185"/>
                  </a:lnTo>
                  <a:lnTo>
                    <a:pt x="1441923" y="38060"/>
                  </a:lnTo>
                  <a:close/>
                </a:path>
                <a:path w="1771650" h="142875">
                  <a:moveTo>
                    <a:pt x="1533570" y="39935"/>
                  </a:moveTo>
                  <a:lnTo>
                    <a:pt x="1504509" y="39935"/>
                  </a:lnTo>
                  <a:lnTo>
                    <a:pt x="1504509" y="140805"/>
                  </a:lnTo>
                  <a:lnTo>
                    <a:pt x="1553632" y="140993"/>
                  </a:lnTo>
                  <a:lnTo>
                    <a:pt x="1563534" y="140418"/>
                  </a:lnTo>
                  <a:lnTo>
                    <a:pt x="1594765" y="120306"/>
                  </a:lnTo>
                  <a:lnTo>
                    <a:pt x="1556632" y="120306"/>
                  </a:lnTo>
                  <a:lnTo>
                    <a:pt x="1551007" y="120181"/>
                  </a:lnTo>
                  <a:lnTo>
                    <a:pt x="1533570" y="120181"/>
                  </a:lnTo>
                  <a:lnTo>
                    <a:pt x="1533570" y="90933"/>
                  </a:lnTo>
                  <a:lnTo>
                    <a:pt x="1594662" y="90933"/>
                  </a:lnTo>
                  <a:lnTo>
                    <a:pt x="1591810" y="85777"/>
                  </a:lnTo>
                  <a:lnTo>
                    <a:pt x="1557569" y="72183"/>
                  </a:lnTo>
                  <a:lnTo>
                    <a:pt x="1533570" y="72183"/>
                  </a:lnTo>
                  <a:lnTo>
                    <a:pt x="1533570" y="39935"/>
                  </a:lnTo>
                  <a:close/>
                </a:path>
                <a:path w="1771650" h="142875">
                  <a:moveTo>
                    <a:pt x="1594662" y="90933"/>
                  </a:moveTo>
                  <a:lnTo>
                    <a:pt x="1533570" y="90933"/>
                  </a:lnTo>
                  <a:lnTo>
                    <a:pt x="1551007" y="91120"/>
                  </a:lnTo>
                  <a:lnTo>
                    <a:pt x="1556757" y="91245"/>
                  </a:lnTo>
                  <a:lnTo>
                    <a:pt x="1561069" y="92432"/>
                  </a:lnTo>
                  <a:lnTo>
                    <a:pt x="1563944" y="94682"/>
                  </a:lnTo>
                  <a:lnTo>
                    <a:pt x="1566944" y="96932"/>
                  </a:lnTo>
                  <a:lnTo>
                    <a:pt x="1568444" y="100495"/>
                  </a:lnTo>
                  <a:lnTo>
                    <a:pt x="1568444" y="110369"/>
                  </a:lnTo>
                  <a:lnTo>
                    <a:pt x="1566944" y="114119"/>
                  </a:lnTo>
                  <a:lnTo>
                    <a:pt x="1560944" y="119119"/>
                  </a:lnTo>
                  <a:lnTo>
                    <a:pt x="1556632" y="120306"/>
                  </a:lnTo>
                  <a:lnTo>
                    <a:pt x="1594765" y="120306"/>
                  </a:lnTo>
                  <a:lnTo>
                    <a:pt x="1596790" y="113701"/>
                  </a:lnTo>
                  <a:lnTo>
                    <a:pt x="1597505" y="105744"/>
                  </a:lnTo>
                  <a:lnTo>
                    <a:pt x="1596872" y="98151"/>
                  </a:lnTo>
                  <a:lnTo>
                    <a:pt x="1594973" y="91495"/>
                  </a:lnTo>
                  <a:lnTo>
                    <a:pt x="1594662" y="90933"/>
                  </a:lnTo>
                  <a:close/>
                </a:path>
                <a:path w="1771650" h="142875">
                  <a:moveTo>
                    <a:pt x="1637440" y="39935"/>
                  </a:moveTo>
                  <a:lnTo>
                    <a:pt x="1608379" y="39935"/>
                  </a:lnTo>
                  <a:lnTo>
                    <a:pt x="1608379" y="140805"/>
                  </a:lnTo>
                  <a:lnTo>
                    <a:pt x="1637440" y="140805"/>
                  </a:lnTo>
                  <a:lnTo>
                    <a:pt x="1637440" y="39935"/>
                  </a:lnTo>
                  <a:close/>
                </a:path>
                <a:path w="1771650" h="142875">
                  <a:moveTo>
                    <a:pt x="1694883" y="39935"/>
                  </a:moveTo>
                  <a:lnTo>
                    <a:pt x="1665634" y="39935"/>
                  </a:lnTo>
                  <a:lnTo>
                    <a:pt x="1665634" y="140805"/>
                  </a:lnTo>
                  <a:lnTo>
                    <a:pt x="1694883" y="140805"/>
                  </a:lnTo>
                  <a:lnTo>
                    <a:pt x="1694883" y="102557"/>
                  </a:lnTo>
                  <a:lnTo>
                    <a:pt x="1744110" y="102557"/>
                  </a:lnTo>
                  <a:lnTo>
                    <a:pt x="1733881" y="88308"/>
                  </a:lnTo>
                  <a:lnTo>
                    <a:pt x="1740575" y="79121"/>
                  </a:lnTo>
                  <a:lnTo>
                    <a:pt x="1694883" y="79121"/>
                  </a:lnTo>
                  <a:lnTo>
                    <a:pt x="1694883" y="39935"/>
                  </a:lnTo>
                  <a:close/>
                </a:path>
                <a:path w="1771650" h="142875">
                  <a:moveTo>
                    <a:pt x="1744110" y="102557"/>
                  </a:moveTo>
                  <a:lnTo>
                    <a:pt x="1710069" y="102557"/>
                  </a:lnTo>
                  <a:lnTo>
                    <a:pt x="1737068" y="140805"/>
                  </a:lnTo>
                  <a:lnTo>
                    <a:pt x="1771566" y="140805"/>
                  </a:lnTo>
                  <a:lnTo>
                    <a:pt x="1744110" y="102557"/>
                  </a:lnTo>
                  <a:close/>
                </a:path>
                <a:path w="1771650" h="142875">
                  <a:moveTo>
                    <a:pt x="1769129" y="39935"/>
                  </a:moveTo>
                  <a:lnTo>
                    <a:pt x="1738006" y="39935"/>
                  </a:lnTo>
                  <a:lnTo>
                    <a:pt x="1710632" y="79121"/>
                  </a:lnTo>
                  <a:lnTo>
                    <a:pt x="1740575" y="79121"/>
                  </a:lnTo>
                  <a:lnTo>
                    <a:pt x="1769129" y="39935"/>
                  </a:lnTo>
                  <a:close/>
                </a:path>
              </a:pathLst>
            </a:custGeom>
            <a:solidFill>
              <a:srgbClr val="3F475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8824658" y="3105016"/>
              <a:ext cx="5880100" cy="5775960"/>
            </a:xfrm>
            <a:custGeom>
              <a:avLst/>
              <a:gdLst/>
              <a:ahLst/>
              <a:cxnLst/>
              <a:rect l="l" t="t" r="r" b="b"/>
              <a:pathLst>
                <a:path w="5880100" h="5775959">
                  <a:moveTo>
                    <a:pt x="3432886" y="2813354"/>
                  </a:moveTo>
                  <a:lnTo>
                    <a:pt x="3432860" y="2812923"/>
                  </a:lnTo>
                  <a:lnTo>
                    <a:pt x="3429558" y="2807182"/>
                  </a:lnTo>
                  <a:lnTo>
                    <a:pt x="3397059" y="2750807"/>
                  </a:lnTo>
                  <a:lnTo>
                    <a:pt x="3397059" y="2825915"/>
                  </a:lnTo>
                  <a:lnTo>
                    <a:pt x="3393681" y="2820035"/>
                  </a:lnTo>
                  <a:lnTo>
                    <a:pt x="3339223" y="3135871"/>
                  </a:lnTo>
                  <a:lnTo>
                    <a:pt x="3094977" y="3338512"/>
                  </a:lnTo>
                  <a:lnTo>
                    <a:pt x="2772499" y="3338512"/>
                  </a:lnTo>
                  <a:lnTo>
                    <a:pt x="2534208" y="3135934"/>
                  </a:lnTo>
                  <a:lnTo>
                    <a:pt x="2533421" y="3131591"/>
                  </a:lnTo>
                  <a:lnTo>
                    <a:pt x="2477922" y="2826232"/>
                  </a:lnTo>
                  <a:lnTo>
                    <a:pt x="2476817" y="2820162"/>
                  </a:lnTo>
                  <a:lnTo>
                    <a:pt x="2481021" y="2813189"/>
                  </a:lnTo>
                  <a:lnTo>
                    <a:pt x="2640279" y="2549245"/>
                  </a:lnTo>
                  <a:lnTo>
                    <a:pt x="2641638" y="2546985"/>
                  </a:lnTo>
                  <a:lnTo>
                    <a:pt x="2936036" y="2439746"/>
                  </a:lnTo>
                  <a:lnTo>
                    <a:pt x="3236277" y="2546972"/>
                  </a:lnTo>
                  <a:lnTo>
                    <a:pt x="3393681" y="2820035"/>
                  </a:lnTo>
                  <a:lnTo>
                    <a:pt x="3393732" y="2819743"/>
                  </a:lnTo>
                  <a:lnTo>
                    <a:pt x="3393757" y="2820162"/>
                  </a:lnTo>
                  <a:lnTo>
                    <a:pt x="3397059" y="2825915"/>
                  </a:lnTo>
                  <a:lnTo>
                    <a:pt x="3397059" y="2750807"/>
                  </a:lnTo>
                  <a:lnTo>
                    <a:pt x="3280905" y="2549296"/>
                  </a:lnTo>
                  <a:lnTo>
                    <a:pt x="3265322" y="2522270"/>
                  </a:lnTo>
                  <a:lnTo>
                    <a:pt x="3261880" y="2516301"/>
                  </a:lnTo>
                  <a:lnTo>
                    <a:pt x="3255391" y="2513977"/>
                  </a:lnTo>
                  <a:lnTo>
                    <a:pt x="2942285" y="2402154"/>
                  </a:lnTo>
                  <a:lnTo>
                    <a:pt x="2935909" y="2399881"/>
                  </a:lnTo>
                  <a:lnTo>
                    <a:pt x="2929559" y="2402192"/>
                  </a:lnTo>
                  <a:lnTo>
                    <a:pt x="2622588" y="2514015"/>
                  </a:lnTo>
                  <a:lnTo>
                    <a:pt x="2616365" y="2516301"/>
                  </a:lnTo>
                  <a:lnTo>
                    <a:pt x="2612948" y="2521953"/>
                  </a:lnTo>
                  <a:lnTo>
                    <a:pt x="2441054" y="2806865"/>
                  </a:lnTo>
                  <a:lnTo>
                    <a:pt x="2437396" y="2812923"/>
                  </a:lnTo>
                  <a:lnTo>
                    <a:pt x="2438654" y="2819895"/>
                  </a:lnTo>
                  <a:lnTo>
                    <a:pt x="2498521" y="3149231"/>
                  </a:lnTo>
                  <a:lnTo>
                    <a:pt x="2499715" y="3155823"/>
                  </a:lnTo>
                  <a:lnTo>
                    <a:pt x="2504821" y="3160166"/>
                  </a:lnTo>
                  <a:lnTo>
                    <a:pt x="2753461" y="3371558"/>
                  </a:lnTo>
                  <a:lnTo>
                    <a:pt x="2758719" y="3376015"/>
                  </a:lnTo>
                  <a:lnTo>
                    <a:pt x="2765602" y="3376015"/>
                  </a:lnTo>
                  <a:lnTo>
                    <a:pt x="3101733" y="3376015"/>
                  </a:lnTo>
                  <a:lnTo>
                    <a:pt x="3108502" y="3376015"/>
                  </a:lnTo>
                  <a:lnTo>
                    <a:pt x="3113709" y="3371697"/>
                  </a:lnTo>
                  <a:lnTo>
                    <a:pt x="3153702" y="3338512"/>
                  </a:lnTo>
                  <a:lnTo>
                    <a:pt x="3368497" y="3160306"/>
                  </a:lnTo>
                  <a:lnTo>
                    <a:pt x="3373818" y="3155886"/>
                  </a:lnTo>
                  <a:lnTo>
                    <a:pt x="3374999" y="3149066"/>
                  </a:lnTo>
                  <a:lnTo>
                    <a:pt x="3375545" y="3145879"/>
                  </a:lnTo>
                  <a:lnTo>
                    <a:pt x="3378035" y="3131451"/>
                  </a:lnTo>
                  <a:lnTo>
                    <a:pt x="3430714" y="2825915"/>
                  </a:lnTo>
                  <a:lnTo>
                    <a:pt x="3431781" y="2819730"/>
                  </a:lnTo>
                  <a:lnTo>
                    <a:pt x="3432886" y="2813354"/>
                  </a:lnTo>
                  <a:close/>
                </a:path>
                <a:path w="5880100" h="5775959">
                  <a:moveTo>
                    <a:pt x="3920325" y="2738501"/>
                  </a:moveTo>
                  <a:lnTo>
                    <a:pt x="3920312" y="2738056"/>
                  </a:lnTo>
                  <a:lnTo>
                    <a:pt x="3916997" y="2732316"/>
                  </a:lnTo>
                  <a:lnTo>
                    <a:pt x="3884511" y="2675940"/>
                  </a:lnTo>
                  <a:lnTo>
                    <a:pt x="3884511" y="2751036"/>
                  </a:lnTo>
                  <a:lnTo>
                    <a:pt x="3881120" y="2745168"/>
                  </a:lnTo>
                  <a:lnTo>
                    <a:pt x="3767645" y="3403511"/>
                  </a:lnTo>
                  <a:lnTo>
                    <a:pt x="3258616" y="3826002"/>
                  </a:lnTo>
                  <a:lnTo>
                    <a:pt x="2586850" y="3826002"/>
                  </a:lnTo>
                  <a:lnTo>
                    <a:pt x="2101850" y="3413518"/>
                  </a:lnTo>
                  <a:lnTo>
                    <a:pt x="2090166" y="3403574"/>
                  </a:lnTo>
                  <a:lnTo>
                    <a:pt x="2089378" y="3399244"/>
                  </a:lnTo>
                  <a:lnTo>
                    <a:pt x="1971662" y="2751366"/>
                  </a:lnTo>
                  <a:lnTo>
                    <a:pt x="1970557" y="2745295"/>
                  </a:lnTo>
                  <a:lnTo>
                    <a:pt x="1974761" y="2738323"/>
                  </a:lnTo>
                  <a:lnTo>
                    <a:pt x="2312657" y="2178075"/>
                  </a:lnTo>
                  <a:lnTo>
                    <a:pt x="2314029" y="2175802"/>
                  </a:lnTo>
                  <a:lnTo>
                    <a:pt x="2927426" y="1952282"/>
                  </a:lnTo>
                  <a:lnTo>
                    <a:pt x="3553053" y="2175789"/>
                  </a:lnTo>
                  <a:lnTo>
                    <a:pt x="3881120" y="2745168"/>
                  </a:lnTo>
                  <a:lnTo>
                    <a:pt x="3882275" y="2738501"/>
                  </a:lnTo>
                  <a:lnTo>
                    <a:pt x="3881183" y="2744863"/>
                  </a:lnTo>
                  <a:lnTo>
                    <a:pt x="3881196" y="2745295"/>
                  </a:lnTo>
                  <a:lnTo>
                    <a:pt x="3884511" y="2751036"/>
                  </a:lnTo>
                  <a:lnTo>
                    <a:pt x="3884511" y="2675940"/>
                  </a:lnTo>
                  <a:lnTo>
                    <a:pt x="3597668" y="2178113"/>
                  </a:lnTo>
                  <a:lnTo>
                    <a:pt x="3582098" y="2151100"/>
                  </a:lnTo>
                  <a:lnTo>
                    <a:pt x="3578656" y="2145119"/>
                  </a:lnTo>
                  <a:lnTo>
                    <a:pt x="3572167" y="2142807"/>
                  </a:lnTo>
                  <a:lnTo>
                    <a:pt x="2933674" y="1914690"/>
                  </a:lnTo>
                  <a:lnTo>
                    <a:pt x="2927299" y="1912416"/>
                  </a:lnTo>
                  <a:lnTo>
                    <a:pt x="2920949" y="1914728"/>
                  </a:lnTo>
                  <a:lnTo>
                    <a:pt x="2294979" y="2142845"/>
                  </a:lnTo>
                  <a:lnTo>
                    <a:pt x="2288743" y="2145119"/>
                  </a:lnTo>
                  <a:lnTo>
                    <a:pt x="2285339" y="2150770"/>
                  </a:lnTo>
                  <a:lnTo>
                    <a:pt x="1934794" y="2731998"/>
                  </a:lnTo>
                  <a:lnTo>
                    <a:pt x="1931136" y="2738056"/>
                  </a:lnTo>
                  <a:lnTo>
                    <a:pt x="1932406" y="2745028"/>
                  </a:lnTo>
                  <a:lnTo>
                    <a:pt x="2054466" y="3416871"/>
                  </a:lnTo>
                  <a:lnTo>
                    <a:pt x="2055660" y="3423462"/>
                  </a:lnTo>
                  <a:lnTo>
                    <a:pt x="2060765" y="3427806"/>
                  </a:lnTo>
                  <a:lnTo>
                    <a:pt x="2567800" y="3859034"/>
                  </a:lnTo>
                  <a:lnTo>
                    <a:pt x="2573058" y="3863505"/>
                  </a:lnTo>
                  <a:lnTo>
                    <a:pt x="2579954" y="3863505"/>
                  </a:lnTo>
                  <a:lnTo>
                    <a:pt x="3265386" y="3863505"/>
                  </a:lnTo>
                  <a:lnTo>
                    <a:pt x="3272155" y="3863505"/>
                  </a:lnTo>
                  <a:lnTo>
                    <a:pt x="3277362" y="3859174"/>
                  </a:lnTo>
                  <a:lnTo>
                    <a:pt x="3317341" y="3826002"/>
                  </a:lnTo>
                  <a:lnTo>
                    <a:pt x="3796919" y="3427946"/>
                  </a:lnTo>
                  <a:lnTo>
                    <a:pt x="3802253" y="3423526"/>
                  </a:lnTo>
                  <a:lnTo>
                    <a:pt x="3803421" y="3416706"/>
                  </a:lnTo>
                  <a:lnTo>
                    <a:pt x="3806456" y="3399091"/>
                  </a:lnTo>
                  <a:lnTo>
                    <a:pt x="3918166" y="2751036"/>
                  </a:lnTo>
                  <a:lnTo>
                    <a:pt x="3919232" y="2744863"/>
                  </a:lnTo>
                  <a:lnTo>
                    <a:pt x="3920325" y="2738501"/>
                  </a:lnTo>
                  <a:close/>
                </a:path>
                <a:path w="5880100" h="5775959">
                  <a:moveTo>
                    <a:pt x="4407852" y="2666530"/>
                  </a:moveTo>
                  <a:lnTo>
                    <a:pt x="4407827" y="2666098"/>
                  </a:lnTo>
                  <a:lnTo>
                    <a:pt x="4404525" y="2660358"/>
                  </a:lnTo>
                  <a:lnTo>
                    <a:pt x="4372026" y="2603970"/>
                  </a:lnTo>
                  <a:lnTo>
                    <a:pt x="4372026" y="2679077"/>
                  </a:lnTo>
                  <a:lnTo>
                    <a:pt x="4368647" y="2673210"/>
                  </a:lnTo>
                  <a:lnTo>
                    <a:pt x="4198378" y="3660889"/>
                  </a:lnTo>
                  <a:lnTo>
                    <a:pt x="3434575" y="4294759"/>
                  </a:lnTo>
                  <a:lnTo>
                    <a:pt x="2426665" y="4294759"/>
                  </a:lnTo>
                  <a:lnTo>
                    <a:pt x="1681340" y="3660952"/>
                  </a:lnTo>
                  <a:lnTo>
                    <a:pt x="1680552" y="3656609"/>
                  </a:lnTo>
                  <a:lnTo>
                    <a:pt x="1502981" y="2679408"/>
                  </a:lnTo>
                  <a:lnTo>
                    <a:pt x="1501876" y="2673337"/>
                  </a:lnTo>
                  <a:lnTo>
                    <a:pt x="1506080" y="2666365"/>
                  </a:lnTo>
                  <a:lnTo>
                    <a:pt x="2015883" y="1821205"/>
                  </a:lnTo>
                  <a:lnTo>
                    <a:pt x="2017255" y="1818932"/>
                  </a:lnTo>
                  <a:lnTo>
                    <a:pt x="2011032" y="1821205"/>
                  </a:lnTo>
                  <a:lnTo>
                    <a:pt x="2017255" y="1818919"/>
                  </a:lnTo>
                  <a:lnTo>
                    <a:pt x="2937611" y="1483575"/>
                  </a:lnTo>
                  <a:lnTo>
                    <a:pt x="3876357" y="1818919"/>
                  </a:lnTo>
                  <a:lnTo>
                    <a:pt x="4368647" y="2673210"/>
                  </a:lnTo>
                  <a:lnTo>
                    <a:pt x="4368698" y="2672918"/>
                  </a:lnTo>
                  <a:lnTo>
                    <a:pt x="4368724" y="2673337"/>
                  </a:lnTo>
                  <a:lnTo>
                    <a:pt x="4372026" y="2679077"/>
                  </a:lnTo>
                  <a:lnTo>
                    <a:pt x="4372026" y="2603970"/>
                  </a:lnTo>
                  <a:lnTo>
                    <a:pt x="3920972" y="1821243"/>
                  </a:lnTo>
                  <a:lnTo>
                    <a:pt x="3905402" y="1794217"/>
                  </a:lnTo>
                  <a:lnTo>
                    <a:pt x="3901960" y="1788248"/>
                  </a:lnTo>
                  <a:lnTo>
                    <a:pt x="3895458" y="1785924"/>
                  </a:lnTo>
                  <a:lnTo>
                    <a:pt x="2943860" y="1445996"/>
                  </a:lnTo>
                  <a:lnTo>
                    <a:pt x="2937497" y="1443723"/>
                  </a:lnTo>
                  <a:lnTo>
                    <a:pt x="2931134" y="1446034"/>
                  </a:lnTo>
                  <a:lnTo>
                    <a:pt x="1998192" y="1785962"/>
                  </a:lnTo>
                  <a:lnTo>
                    <a:pt x="1991969" y="1788248"/>
                  </a:lnTo>
                  <a:lnTo>
                    <a:pt x="1988566" y="1793900"/>
                  </a:lnTo>
                  <a:lnTo>
                    <a:pt x="1466113" y="2660027"/>
                  </a:lnTo>
                  <a:lnTo>
                    <a:pt x="1462455" y="2666098"/>
                  </a:lnTo>
                  <a:lnTo>
                    <a:pt x="1463725" y="2673070"/>
                  </a:lnTo>
                  <a:lnTo>
                    <a:pt x="1645640" y="3674249"/>
                  </a:lnTo>
                  <a:lnTo>
                    <a:pt x="1646847" y="3680841"/>
                  </a:lnTo>
                  <a:lnTo>
                    <a:pt x="1651939" y="3685171"/>
                  </a:lnTo>
                  <a:lnTo>
                    <a:pt x="2407628" y="4327791"/>
                  </a:lnTo>
                  <a:lnTo>
                    <a:pt x="2412873" y="4332262"/>
                  </a:lnTo>
                  <a:lnTo>
                    <a:pt x="2419769" y="4332262"/>
                  </a:lnTo>
                  <a:lnTo>
                    <a:pt x="3441344" y="4332262"/>
                  </a:lnTo>
                  <a:lnTo>
                    <a:pt x="3448113" y="4332262"/>
                  </a:lnTo>
                  <a:lnTo>
                    <a:pt x="3453320" y="4327944"/>
                  </a:lnTo>
                  <a:lnTo>
                    <a:pt x="3493287" y="4294759"/>
                  </a:lnTo>
                  <a:lnTo>
                    <a:pt x="4227652" y="3685324"/>
                  </a:lnTo>
                  <a:lnTo>
                    <a:pt x="4232986" y="3680904"/>
                  </a:lnTo>
                  <a:lnTo>
                    <a:pt x="4234154" y="3674084"/>
                  </a:lnTo>
                  <a:lnTo>
                    <a:pt x="4237190" y="3656469"/>
                  </a:lnTo>
                  <a:lnTo>
                    <a:pt x="4405693" y="2679077"/>
                  </a:lnTo>
                  <a:lnTo>
                    <a:pt x="4406747" y="2672905"/>
                  </a:lnTo>
                  <a:lnTo>
                    <a:pt x="4407852" y="2666530"/>
                  </a:lnTo>
                  <a:close/>
                </a:path>
                <a:path w="5880100" h="5775959">
                  <a:moveTo>
                    <a:pt x="4895329" y="2583650"/>
                  </a:moveTo>
                  <a:lnTo>
                    <a:pt x="4895316" y="2583218"/>
                  </a:lnTo>
                  <a:lnTo>
                    <a:pt x="4892002" y="2577477"/>
                  </a:lnTo>
                  <a:lnTo>
                    <a:pt x="4856188" y="2515336"/>
                  </a:lnTo>
                  <a:lnTo>
                    <a:pt x="4856188" y="2590038"/>
                  </a:lnTo>
                  <a:lnTo>
                    <a:pt x="4856188" y="2590444"/>
                  </a:lnTo>
                  <a:lnTo>
                    <a:pt x="4627956" y="3913924"/>
                  </a:lnTo>
                  <a:lnTo>
                    <a:pt x="3604374" y="4763414"/>
                  </a:lnTo>
                  <a:lnTo>
                    <a:pt x="2253754" y="4763414"/>
                  </a:lnTo>
                  <a:lnTo>
                    <a:pt x="1254899" y="3913987"/>
                  </a:lnTo>
                  <a:lnTo>
                    <a:pt x="1254112" y="3909644"/>
                  </a:lnTo>
                  <a:lnTo>
                    <a:pt x="1015517" y="2596515"/>
                  </a:lnTo>
                  <a:lnTo>
                    <a:pt x="1014412" y="2590457"/>
                  </a:lnTo>
                  <a:lnTo>
                    <a:pt x="1018616" y="2583484"/>
                  </a:lnTo>
                  <a:lnTo>
                    <a:pt x="1703692" y="1447711"/>
                  </a:lnTo>
                  <a:lnTo>
                    <a:pt x="1705051" y="1445437"/>
                  </a:lnTo>
                  <a:lnTo>
                    <a:pt x="2938411" y="996035"/>
                  </a:lnTo>
                  <a:lnTo>
                    <a:pt x="4196384" y="1445425"/>
                  </a:lnTo>
                  <a:lnTo>
                    <a:pt x="4856137" y="2590330"/>
                  </a:lnTo>
                  <a:lnTo>
                    <a:pt x="4856188" y="2590038"/>
                  </a:lnTo>
                  <a:lnTo>
                    <a:pt x="4856188" y="2515336"/>
                  </a:lnTo>
                  <a:lnTo>
                    <a:pt x="4241000" y="1447749"/>
                  </a:lnTo>
                  <a:lnTo>
                    <a:pt x="4225429" y="1420723"/>
                  </a:lnTo>
                  <a:lnTo>
                    <a:pt x="4221988" y="1414754"/>
                  </a:lnTo>
                  <a:lnTo>
                    <a:pt x="4215498" y="1412430"/>
                  </a:lnTo>
                  <a:lnTo>
                    <a:pt x="2944647" y="958443"/>
                  </a:lnTo>
                  <a:lnTo>
                    <a:pt x="2938284" y="956170"/>
                  </a:lnTo>
                  <a:lnTo>
                    <a:pt x="1686001" y="1412468"/>
                  </a:lnTo>
                  <a:lnTo>
                    <a:pt x="978649" y="2577147"/>
                  </a:lnTo>
                  <a:lnTo>
                    <a:pt x="974991" y="2583218"/>
                  </a:lnTo>
                  <a:lnTo>
                    <a:pt x="976249" y="2590190"/>
                  </a:lnTo>
                  <a:lnTo>
                    <a:pt x="1219212" y="3927284"/>
                  </a:lnTo>
                  <a:lnTo>
                    <a:pt x="1220406" y="3933875"/>
                  </a:lnTo>
                  <a:lnTo>
                    <a:pt x="1225511" y="3938219"/>
                  </a:lnTo>
                  <a:lnTo>
                    <a:pt x="2234704" y="4796447"/>
                  </a:lnTo>
                  <a:lnTo>
                    <a:pt x="2239962" y="4800917"/>
                  </a:lnTo>
                  <a:lnTo>
                    <a:pt x="2246858" y="4800917"/>
                  </a:lnTo>
                  <a:lnTo>
                    <a:pt x="3611143" y="4800917"/>
                  </a:lnTo>
                  <a:lnTo>
                    <a:pt x="3617912" y="4800917"/>
                  </a:lnTo>
                  <a:lnTo>
                    <a:pt x="3623119" y="4796587"/>
                  </a:lnTo>
                  <a:lnTo>
                    <a:pt x="3663099" y="4763414"/>
                  </a:lnTo>
                  <a:lnTo>
                    <a:pt x="4657242" y="3938359"/>
                  </a:lnTo>
                  <a:lnTo>
                    <a:pt x="4662563" y="3933939"/>
                  </a:lnTo>
                  <a:lnTo>
                    <a:pt x="4663745" y="3927119"/>
                  </a:lnTo>
                  <a:lnTo>
                    <a:pt x="4666780" y="3909504"/>
                  </a:lnTo>
                  <a:lnTo>
                    <a:pt x="4893170" y="2596197"/>
                  </a:lnTo>
                  <a:lnTo>
                    <a:pt x="4894237" y="2590025"/>
                  </a:lnTo>
                  <a:lnTo>
                    <a:pt x="4895329" y="2583650"/>
                  </a:lnTo>
                  <a:close/>
                </a:path>
                <a:path w="5880100" h="5775959">
                  <a:moveTo>
                    <a:pt x="5401526" y="2516759"/>
                  </a:moveTo>
                  <a:lnTo>
                    <a:pt x="5401500" y="2516327"/>
                  </a:lnTo>
                  <a:lnTo>
                    <a:pt x="5398198" y="2510586"/>
                  </a:lnTo>
                  <a:lnTo>
                    <a:pt x="5365712" y="2454211"/>
                  </a:lnTo>
                  <a:lnTo>
                    <a:pt x="5365712" y="2529306"/>
                  </a:lnTo>
                  <a:lnTo>
                    <a:pt x="5362321" y="2523439"/>
                  </a:lnTo>
                  <a:lnTo>
                    <a:pt x="5074018" y="4196130"/>
                  </a:lnTo>
                  <a:lnTo>
                    <a:pt x="3780663" y="5269687"/>
                  </a:lnTo>
                  <a:lnTo>
                    <a:pt x="2074138" y="5269687"/>
                  </a:lnTo>
                  <a:lnTo>
                    <a:pt x="812025" y="4196194"/>
                  </a:lnTo>
                  <a:lnTo>
                    <a:pt x="811237" y="4191851"/>
                  </a:lnTo>
                  <a:lnTo>
                    <a:pt x="509257" y="2529624"/>
                  </a:lnTo>
                  <a:lnTo>
                    <a:pt x="508152" y="2523566"/>
                  </a:lnTo>
                  <a:lnTo>
                    <a:pt x="512356" y="2516594"/>
                  </a:lnTo>
                  <a:lnTo>
                    <a:pt x="1379448" y="1078801"/>
                  </a:lnTo>
                  <a:lnTo>
                    <a:pt x="1380807" y="1076540"/>
                  </a:lnTo>
                  <a:lnTo>
                    <a:pt x="2939186" y="508609"/>
                  </a:lnTo>
                  <a:lnTo>
                    <a:pt x="4528693" y="1076528"/>
                  </a:lnTo>
                  <a:lnTo>
                    <a:pt x="5362321" y="2523439"/>
                  </a:lnTo>
                  <a:lnTo>
                    <a:pt x="5362372" y="2523147"/>
                  </a:lnTo>
                  <a:lnTo>
                    <a:pt x="5362397" y="2523566"/>
                  </a:lnTo>
                  <a:lnTo>
                    <a:pt x="5365712" y="2529306"/>
                  </a:lnTo>
                  <a:lnTo>
                    <a:pt x="5365712" y="2454211"/>
                  </a:lnTo>
                  <a:lnTo>
                    <a:pt x="4573308" y="1078852"/>
                  </a:lnTo>
                  <a:lnTo>
                    <a:pt x="4557738" y="1051826"/>
                  </a:lnTo>
                  <a:lnTo>
                    <a:pt x="4554296" y="1045857"/>
                  </a:lnTo>
                  <a:lnTo>
                    <a:pt x="4547806" y="1043533"/>
                  </a:lnTo>
                  <a:lnTo>
                    <a:pt x="2945434" y="471017"/>
                  </a:lnTo>
                  <a:lnTo>
                    <a:pt x="2939059" y="468744"/>
                  </a:lnTo>
                  <a:lnTo>
                    <a:pt x="2932709" y="471055"/>
                  </a:lnTo>
                  <a:lnTo>
                    <a:pt x="1361757" y="1043571"/>
                  </a:lnTo>
                  <a:lnTo>
                    <a:pt x="1355521" y="1045857"/>
                  </a:lnTo>
                  <a:lnTo>
                    <a:pt x="1352118" y="1051509"/>
                  </a:lnTo>
                  <a:lnTo>
                    <a:pt x="472389" y="2510256"/>
                  </a:lnTo>
                  <a:lnTo>
                    <a:pt x="468731" y="2516327"/>
                  </a:lnTo>
                  <a:lnTo>
                    <a:pt x="469988" y="2523299"/>
                  </a:lnTo>
                  <a:lnTo>
                    <a:pt x="776325" y="4209491"/>
                  </a:lnTo>
                  <a:lnTo>
                    <a:pt x="777532" y="4216082"/>
                  </a:lnTo>
                  <a:lnTo>
                    <a:pt x="782624" y="4220413"/>
                  </a:lnTo>
                  <a:lnTo>
                    <a:pt x="2055101" y="5302720"/>
                  </a:lnTo>
                  <a:lnTo>
                    <a:pt x="2060346" y="5307190"/>
                  </a:lnTo>
                  <a:lnTo>
                    <a:pt x="2067242" y="5307190"/>
                  </a:lnTo>
                  <a:lnTo>
                    <a:pt x="3787432" y="5307190"/>
                  </a:lnTo>
                  <a:lnTo>
                    <a:pt x="3794201" y="5307190"/>
                  </a:lnTo>
                  <a:lnTo>
                    <a:pt x="3799408" y="5302859"/>
                  </a:lnTo>
                  <a:lnTo>
                    <a:pt x="3839375" y="5269687"/>
                  </a:lnTo>
                  <a:lnTo>
                    <a:pt x="5103304" y="4220565"/>
                  </a:lnTo>
                  <a:lnTo>
                    <a:pt x="5108626" y="4216146"/>
                  </a:lnTo>
                  <a:lnTo>
                    <a:pt x="5109807" y="4209326"/>
                  </a:lnTo>
                  <a:lnTo>
                    <a:pt x="5110353" y="4206138"/>
                  </a:lnTo>
                  <a:lnTo>
                    <a:pt x="5112842" y="4191711"/>
                  </a:lnTo>
                  <a:lnTo>
                    <a:pt x="5399367" y="2529306"/>
                  </a:lnTo>
                  <a:lnTo>
                    <a:pt x="5400433" y="2523134"/>
                  </a:lnTo>
                  <a:lnTo>
                    <a:pt x="5401526" y="2516759"/>
                  </a:lnTo>
                  <a:close/>
                </a:path>
                <a:path w="5880100" h="5775959">
                  <a:moveTo>
                    <a:pt x="5879630" y="2444762"/>
                  </a:moveTo>
                  <a:lnTo>
                    <a:pt x="5879604" y="2444331"/>
                  </a:lnTo>
                  <a:lnTo>
                    <a:pt x="5876302" y="2438590"/>
                  </a:lnTo>
                  <a:lnTo>
                    <a:pt x="5843803" y="2382101"/>
                  </a:lnTo>
                  <a:lnTo>
                    <a:pt x="5843803" y="2457285"/>
                  </a:lnTo>
                  <a:lnTo>
                    <a:pt x="5840425" y="2451430"/>
                  </a:lnTo>
                  <a:lnTo>
                    <a:pt x="5495887" y="4453471"/>
                  </a:lnTo>
                  <a:lnTo>
                    <a:pt x="3950246" y="5738406"/>
                  </a:lnTo>
                  <a:lnTo>
                    <a:pt x="1910905" y="5738406"/>
                  </a:lnTo>
                  <a:lnTo>
                    <a:pt x="414235" y="4463466"/>
                  </a:lnTo>
                  <a:lnTo>
                    <a:pt x="402577" y="4453534"/>
                  </a:lnTo>
                  <a:lnTo>
                    <a:pt x="401789" y="4449191"/>
                  </a:lnTo>
                  <a:lnTo>
                    <a:pt x="40525" y="2457615"/>
                  </a:lnTo>
                  <a:lnTo>
                    <a:pt x="39420" y="2451557"/>
                  </a:lnTo>
                  <a:lnTo>
                    <a:pt x="43611" y="2444597"/>
                  </a:lnTo>
                  <a:lnTo>
                    <a:pt x="1080947" y="721893"/>
                  </a:lnTo>
                  <a:lnTo>
                    <a:pt x="1082306" y="719620"/>
                  </a:lnTo>
                  <a:lnTo>
                    <a:pt x="2944634" y="39865"/>
                  </a:lnTo>
                  <a:lnTo>
                    <a:pt x="4844161" y="719607"/>
                  </a:lnTo>
                  <a:lnTo>
                    <a:pt x="5840425" y="2451430"/>
                  </a:lnTo>
                  <a:lnTo>
                    <a:pt x="5841581" y="2444762"/>
                  </a:lnTo>
                  <a:lnTo>
                    <a:pt x="5840488" y="2451125"/>
                  </a:lnTo>
                  <a:lnTo>
                    <a:pt x="5840501" y="2451557"/>
                  </a:lnTo>
                  <a:lnTo>
                    <a:pt x="5843803" y="2457285"/>
                  </a:lnTo>
                  <a:lnTo>
                    <a:pt x="5843803" y="2382101"/>
                  </a:lnTo>
                  <a:lnTo>
                    <a:pt x="4888763" y="721931"/>
                  </a:lnTo>
                  <a:lnTo>
                    <a:pt x="4873231" y="694931"/>
                  </a:lnTo>
                  <a:lnTo>
                    <a:pt x="4869789" y="688949"/>
                  </a:lnTo>
                  <a:lnTo>
                    <a:pt x="4863300" y="686625"/>
                  </a:lnTo>
                  <a:lnTo>
                    <a:pt x="2950895" y="2286"/>
                  </a:lnTo>
                  <a:lnTo>
                    <a:pt x="2944507" y="0"/>
                  </a:lnTo>
                  <a:lnTo>
                    <a:pt x="2938145" y="2324"/>
                  </a:lnTo>
                  <a:lnTo>
                    <a:pt x="1063231" y="686663"/>
                  </a:lnTo>
                  <a:lnTo>
                    <a:pt x="1057008" y="688949"/>
                  </a:lnTo>
                  <a:lnTo>
                    <a:pt x="1053604" y="694601"/>
                  </a:lnTo>
                  <a:lnTo>
                    <a:pt x="3657" y="2438273"/>
                  </a:lnTo>
                  <a:lnTo>
                    <a:pt x="0" y="2444331"/>
                  </a:lnTo>
                  <a:lnTo>
                    <a:pt x="1270" y="2451290"/>
                  </a:lnTo>
                  <a:lnTo>
                    <a:pt x="366877" y="4466818"/>
                  </a:lnTo>
                  <a:lnTo>
                    <a:pt x="368071" y="4473397"/>
                  </a:lnTo>
                  <a:lnTo>
                    <a:pt x="373164" y="4477740"/>
                  </a:lnTo>
                  <a:lnTo>
                    <a:pt x="1891842" y="5771426"/>
                  </a:lnTo>
                  <a:lnTo>
                    <a:pt x="1897100" y="5775909"/>
                  </a:lnTo>
                  <a:lnTo>
                    <a:pt x="1903996" y="5775909"/>
                  </a:lnTo>
                  <a:lnTo>
                    <a:pt x="3957028" y="5775909"/>
                  </a:lnTo>
                  <a:lnTo>
                    <a:pt x="3963797" y="5775909"/>
                  </a:lnTo>
                  <a:lnTo>
                    <a:pt x="3969004" y="5771578"/>
                  </a:lnTo>
                  <a:lnTo>
                    <a:pt x="4008907" y="5738406"/>
                  </a:lnTo>
                  <a:lnTo>
                    <a:pt x="5525186" y="4477880"/>
                  </a:lnTo>
                  <a:lnTo>
                    <a:pt x="5530507" y="4473460"/>
                  </a:lnTo>
                  <a:lnTo>
                    <a:pt x="5531675" y="4466653"/>
                  </a:lnTo>
                  <a:lnTo>
                    <a:pt x="5534698" y="4449051"/>
                  </a:lnTo>
                  <a:lnTo>
                    <a:pt x="5877471" y="2457285"/>
                  </a:lnTo>
                  <a:lnTo>
                    <a:pt x="5878538" y="2451125"/>
                  </a:lnTo>
                  <a:lnTo>
                    <a:pt x="5879630" y="2444762"/>
                  </a:lnTo>
                  <a:close/>
                </a:path>
              </a:pathLst>
            </a:custGeom>
            <a:solidFill>
              <a:srgbClr val="66728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" name="object 14"/>
            <p:cNvSpPr/>
            <p:nvPr/>
          </p:nvSpPr>
          <p:spPr>
            <a:xfrm>
              <a:off x="9882025" y="4211532"/>
              <a:ext cx="2254885" cy="2450465"/>
            </a:xfrm>
            <a:custGeom>
              <a:avLst/>
              <a:gdLst/>
              <a:ahLst/>
              <a:cxnLst/>
              <a:rect l="l" t="t" r="r" b="b"/>
              <a:pathLst>
                <a:path w="2254884" h="2450465">
                  <a:moveTo>
                    <a:pt x="855993" y="2419479"/>
                  </a:moveTo>
                  <a:lnTo>
                    <a:pt x="835068" y="2438269"/>
                  </a:lnTo>
                  <a:lnTo>
                    <a:pt x="845627" y="2450028"/>
                  </a:lnTo>
                  <a:lnTo>
                    <a:pt x="861162" y="2447123"/>
                  </a:lnTo>
                  <a:lnTo>
                    <a:pt x="855993" y="2419479"/>
                  </a:lnTo>
                  <a:close/>
                </a:path>
                <a:path w="2254884" h="2450465">
                  <a:moveTo>
                    <a:pt x="1984670" y="2179814"/>
                  </a:moveTo>
                  <a:lnTo>
                    <a:pt x="866359" y="2388929"/>
                  </a:lnTo>
                  <a:lnTo>
                    <a:pt x="876918" y="2400689"/>
                  </a:lnTo>
                  <a:lnTo>
                    <a:pt x="855993" y="2419479"/>
                  </a:lnTo>
                  <a:lnTo>
                    <a:pt x="861162" y="2447123"/>
                  </a:lnTo>
                  <a:lnTo>
                    <a:pt x="2014231" y="2231509"/>
                  </a:lnTo>
                  <a:lnTo>
                    <a:pt x="2009061" y="2203864"/>
                  </a:lnTo>
                  <a:lnTo>
                    <a:pt x="1981347" y="2199086"/>
                  </a:lnTo>
                  <a:lnTo>
                    <a:pt x="1984670" y="2179814"/>
                  </a:lnTo>
                  <a:close/>
                </a:path>
                <a:path w="2254884" h="2450465">
                  <a:moveTo>
                    <a:pt x="31033" y="1500774"/>
                  </a:moveTo>
                  <a:lnTo>
                    <a:pt x="10108" y="1519564"/>
                  </a:lnTo>
                  <a:lnTo>
                    <a:pt x="835068" y="2438269"/>
                  </a:lnTo>
                  <a:lnTo>
                    <a:pt x="855993" y="2419479"/>
                  </a:lnTo>
                  <a:lnTo>
                    <a:pt x="850824" y="2391834"/>
                  </a:lnTo>
                  <a:lnTo>
                    <a:pt x="866359" y="2388929"/>
                  </a:lnTo>
                  <a:lnTo>
                    <a:pt x="75212" y="1507880"/>
                  </a:lnTo>
                  <a:lnTo>
                    <a:pt x="58245" y="1507880"/>
                  </a:lnTo>
                  <a:lnTo>
                    <a:pt x="31033" y="1500774"/>
                  </a:lnTo>
                  <a:close/>
                </a:path>
                <a:path w="2254884" h="2450465">
                  <a:moveTo>
                    <a:pt x="866359" y="2388929"/>
                  </a:moveTo>
                  <a:lnTo>
                    <a:pt x="850824" y="2391834"/>
                  </a:lnTo>
                  <a:lnTo>
                    <a:pt x="855993" y="2419479"/>
                  </a:lnTo>
                  <a:lnTo>
                    <a:pt x="876918" y="2400689"/>
                  </a:lnTo>
                  <a:lnTo>
                    <a:pt x="866359" y="2388929"/>
                  </a:lnTo>
                  <a:close/>
                </a:path>
                <a:path w="2254884" h="2450465">
                  <a:moveTo>
                    <a:pt x="2009062" y="2203864"/>
                  </a:moveTo>
                  <a:lnTo>
                    <a:pt x="2014231" y="2231509"/>
                  </a:lnTo>
                  <a:lnTo>
                    <a:pt x="2033454" y="2227914"/>
                  </a:lnTo>
                  <a:lnTo>
                    <a:pt x="2036776" y="2208643"/>
                  </a:lnTo>
                  <a:lnTo>
                    <a:pt x="2009062" y="2203864"/>
                  </a:lnTo>
                  <a:close/>
                </a:path>
                <a:path w="2254884" h="2450465">
                  <a:moveTo>
                    <a:pt x="2037600" y="2203864"/>
                  </a:moveTo>
                  <a:lnTo>
                    <a:pt x="2009062" y="2203864"/>
                  </a:lnTo>
                  <a:lnTo>
                    <a:pt x="2036776" y="2208643"/>
                  </a:lnTo>
                  <a:lnTo>
                    <a:pt x="2037600" y="2203864"/>
                  </a:lnTo>
                  <a:close/>
                </a:path>
                <a:path w="2254884" h="2450465">
                  <a:moveTo>
                    <a:pt x="2042367" y="2176220"/>
                  </a:moveTo>
                  <a:lnTo>
                    <a:pt x="2003892" y="2176220"/>
                  </a:lnTo>
                  <a:lnTo>
                    <a:pt x="2009062" y="2203864"/>
                  </a:lnTo>
                  <a:lnTo>
                    <a:pt x="2037600" y="2203864"/>
                  </a:lnTo>
                  <a:lnTo>
                    <a:pt x="2042367" y="2176220"/>
                  </a:lnTo>
                  <a:close/>
                </a:path>
                <a:path w="2254884" h="2450465">
                  <a:moveTo>
                    <a:pt x="2003892" y="2176220"/>
                  </a:moveTo>
                  <a:lnTo>
                    <a:pt x="1984670" y="2179814"/>
                  </a:lnTo>
                  <a:lnTo>
                    <a:pt x="1981347" y="2199086"/>
                  </a:lnTo>
                  <a:lnTo>
                    <a:pt x="2009062" y="2203864"/>
                  </a:lnTo>
                  <a:lnTo>
                    <a:pt x="2003892" y="2176220"/>
                  </a:lnTo>
                  <a:close/>
                </a:path>
                <a:path w="2254884" h="2450465">
                  <a:moveTo>
                    <a:pt x="2027019" y="1934190"/>
                  </a:moveTo>
                  <a:lnTo>
                    <a:pt x="1984670" y="2179814"/>
                  </a:lnTo>
                  <a:lnTo>
                    <a:pt x="2003892" y="2176220"/>
                  </a:lnTo>
                  <a:lnTo>
                    <a:pt x="2042367" y="2176220"/>
                  </a:lnTo>
                  <a:lnTo>
                    <a:pt x="2082940" y="1940896"/>
                  </a:lnTo>
                  <a:lnTo>
                    <a:pt x="2029254" y="1940896"/>
                  </a:lnTo>
                  <a:lnTo>
                    <a:pt x="2027019" y="1934190"/>
                  </a:lnTo>
                  <a:close/>
                </a:path>
                <a:path w="2254884" h="2450465">
                  <a:moveTo>
                    <a:pt x="2028220" y="1927224"/>
                  </a:moveTo>
                  <a:lnTo>
                    <a:pt x="2027019" y="1934190"/>
                  </a:lnTo>
                  <a:lnTo>
                    <a:pt x="2029254" y="1940896"/>
                  </a:lnTo>
                  <a:lnTo>
                    <a:pt x="2055934" y="1932003"/>
                  </a:lnTo>
                  <a:lnTo>
                    <a:pt x="2028220" y="1927224"/>
                  </a:lnTo>
                  <a:close/>
                </a:path>
                <a:path w="2254884" h="2450465">
                  <a:moveTo>
                    <a:pt x="2055934" y="1932003"/>
                  </a:moveTo>
                  <a:lnTo>
                    <a:pt x="2029254" y="1940896"/>
                  </a:lnTo>
                  <a:lnTo>
                    <a:pt x="2082940" y="1940896"/>
                  </a:lnTo>
                  <a:lnTo>
                    <a:pt x="2083649" y="1936781"/>
                  </a:lnTo>
                  <a:lnTo>
                    <a:pt x="2055934" y="1932003"/>
                  </a:lnTo>
                  <a:close/>
                </a:path>
                <a:path w="2254884" h="2450465">
                  <a:moveTo>
                    <a:pt x="2082615" y="1923109"/>
                  </a:moveTo>
                  <a:lnTo>
                    <a:pt x="2055934" y="1932003"/>
                  </a:lnTo>
                  <a:lnTo>
                    <a:pt x="2083649" y="1936781"/>
                  </a:lnTo>
                  <a:lnTo>
                    <a:pt x="2084850" y="1929815"/>
                  </a:lnTo>
                  <a:lnTo>
                    <a:pt x="2082615" y="1923109"/>
                  </a:lnTo>
                  <a:close/>
                </a:path>
                <a:path w="2254884" h="2450465">
                  <a:moveTo>
                    <a:pt x="2009062" y="1791384"/>
                  </a:moveTo>
                  <a:lnTo>
                    <a:pt x="1982381" y="1800278"/>
                  </a:lnTo>
                  <a:lnTo>
                    <a:pt x="2027019" y="1934190"/>
                  </a:lnTo>
                  <a:lnTo>
                    <a:pt x="2028220" y="1927224"/>
                  </a:lnTo>
                  <a:lnTo>
                    <a:pt x="2070269" y="1927224"/>
                  </a:lnTo>
                  <a:lnTo>
                    <a:pt x="2082615" y="1923109"/>
                  </a:lnTo>
                  <a:lnTo>
                    <a:pt x="2043293" y="1805144"/>
                  </a:lnTo>
                  <a:lnTo>
                    <a:pt x="2033589" y="1805144"/>
                  </a:lnTo>
                  <a:lnTo>
                    <a:pt x="2009062" y="1791384"/>
                  </a:lnTo>
                  <a:close/>
                </a:path>
                <a:path w="2254884" h="2450465">
                  <a:moveTo>
                    <a:pt x="2070269" y="1927224"/>
                  </a:moveTo>
                  <a:lnTo>
                    <a:pt x="2028220" y="1927224"/>
                  </a:lnTo>
                  <a:lnTo>
                    <a:pt x="2055934" y="1932003"/>
                  </a:lnTo>
                  <a:lnTo>
                    <a:pt x="2070269" y="1927224"/>
                  </a:lnTo>
                  <a:close/>
                </a:path>
                <a:path w="2254884" h="2450465">
                  <a:moveTo>
                    <a:pt x="2035742" y="1782491"/>
                  </a:moveTo>
                  <a:lnTo>
                    <a:pt x="2009062" y="1791384"/>
                  </a:lnTo>
                  <a:lnTo>
                    <a:pt x="2033589" y="1805144"/>
                  </a:lnTo>
                  <a:lnTo>
                    <a:pt x="2039676" y="1794294"/>
                  </a:lnTo>
                  <a:lnTo>
                    <a:pt x="2035742" y="1782491"/>
                  </a:lnTo>
                  <a:close/>
                </a:path>
                <a:path w="2254884" h="2450465">
                  <a:moveTo>
                    <a:pt x="2039676" y="1794294"/>
                  </a:moveTo>
                  <a:lnTo>
                    <a:pt x="2033589" y="1805144"/>
                  </a:lnTo>
                  <a:lnTo>
                    <a:pt x="2043293" y="1805144"/>
                  </a:lnTo>
                  <a:lnTo>
                    <a:pt x="2039676" y="1794294"/>
                  </a:lnTo>
                  <a:close/>
                </a:path>
                <a:path w="2254884" h="2450465">
                  <a:moveTo>
                    <a:pt x="1984534" y="1777625"/>
                  </a:moveTo>
                  <a:lnTo>
                    <a:pt x="1978447" y="1788475"/>
                  </a:lnTo>
                  <a:lnTo>
                    <a:pt x="1982381" y="1800278"/>
                  </a:lnTo>
                  <a:lnTo>
                    <a:pt x="2009062" y="1791384"/>
                  </a:lnTo>
                  <a:lnTo>
                    <a:pt x="1984534" y="1777625"/>
                  </a:lnTo>
                  <a:close/>
                </a:path>
                <a:path w="2254884" h="2450465">
                  <a:moveTo>
                    <a:pt x="2009062" y="1791384"/>
                  </a:moveTo>
                  <a:lnTo>
                    <a:pt x="1982381" y="1800278"/>
                  </a:lnTo>
                  <a:lnTo>
                    <a:pt x="2009062" y="1791384"/>
                  </a:lnTo>
                  <a:close/>
                </a:path>
                <a:path w="2254884" h="2450465">
                  <a:moveTo>
                    <a:pt x="2046297" y="1782491"/>
                  </a:moveTo>
                  <a:lnTo>
                    <a:pt x="2035742" y="1782491"/>
                  </a:lnTo>
                  <a:lnTo>
                    <a:pt x="2039676" y="1794294"/>
                  </a:lnTo>
                  <a:lnTo>
                    <a:pt x="2046297" y="1782491"/>
                  </a:lnTo>
                  <a:close/>
                </a:path>
                <a:path w="2254884" h="2450465">
                  <a:moveTo>
                    <a:pt x="2194590" y="1403178"/>
                  </a:moveTo>
                  <a:lnTo>
                    <a:pt x="1984534" y="1777625"/>
                  </a:lnTo>
                  <a:lnTo>
                    <a:pt x="2009062" y="1791384"/>
                  </a:lnTo>
                  <a:lnTo>
                    <a:pt x="2035742" y="1782491"/>
                  </a:lnTo>
                  <a:lnTo>
                    <a:pt x="2046297" y="1782491"/>
                  </a:lnTo>
                  <a:lnTo>
                    <a:pt x="2249204" y="1420788"/>
                  </a:lnTo>
                  <a:lnTo>
                    <a:pt x="2237401" y="1414167"/>
                  </a:lnTo>
                  <a:lnTo>
                    <a:pt x="2197473" y="1414167"/>
                  </a:lnTo>
                  <a:lnTo>
                    <a:pt x="2194590" y="1403178"/>
                  </a:lnTo>
                  <a:close/>
                </a:path>
                <a:path w="2254884" h="2450465">
                  <a:moveTo>
                    <a:pt x="3822" y="1493668"/>
                  </a:moveTo>
                  <a:lnTo>
                    <a:pt x="0" y="1508307"/>
                  </a:lnTo>
                  <a:lnTo>
                    <a:pt x="10108" y="1519564"/>
                  </a:lnTo>
                  <a:lnTo>
                    <a:pt x="31033" y="1500774"/>
                  </a:lnTo>
                  <a:lnTo>
                    <a:pt x="3822" y="1493668"/>
                  </a:lnTo>
                  <a:close/>
                </a:path>
                <a:path w="2254884" h="2450465">
                  <a:moveTo>
                    <a:pt x="51959" y="1481984"/>
                  </a:moveTo>
                  <a:lnTo>
                    <a:pt x="31033" y="1500774"/>
                  </a:lnTo>
                  <a:lnTo>
                    <a:pt x="58245" y="1507880"/>
                  </a:lnTo>
                  <a:lnTo>
                    <a:pt x="62067" y="1493241"/>
                  </a:lnTo>
                  <a:lnTo>
                    <a:pt x="51959" y="1481984"/>
                  </a:lnTo>
                  <a:close/>
                </a:path>
                <a:path w="2254884" h="2450465">
                  <a:moveTo>
                    <a:pt x="62067" y="1493241"/>
                  </a:moveTo>
                  <a:lnTo>
                    <a:pt x="58245" y="1507880"/>
                  </a:lnTo>
                  <a:lnTo>
                    <a:pt x="75212" y="1507880"/>
                  </a:lnTo>
                  <a:lnTo>
                    <a:pt x="62067" y="1493241"/>
                  </a:lnTo>
                  <a:close/>
                </a:path>
                <a:path w="2254884" h="2450465">
                  <a:moveTo>
                    <a:pt x="388179" y="21865"/>
                  </a:moveTo>
                  <a:lnTo>
                    <a:pt x="3822" y="1493668"/>
                  </a:lnTo>
                  <a:lnTo>
                    <a:pt x="31033" y="1500774"/>
                  </a:lnTo>
                  <a:lnTo>
                    <a:pt x="51959" y="1481984"/>
                  </a:lnTo>
                  <a:lnTo>
                    <a:pt x="65007" y="1481984"/>
                  </a:lnTo>
                  <a:lnTo>
                    <a:pt x="436891" y="57942"/>
                  </a:lnTo>
                  <a:lnTo>
                    <a:pt x="414309" y="57074"/>
                  </a:lnTo>
                  <a:lnTo>
                    <a:pt x="415390" y="28971"/>
                  </a:lnTo>
                  <a:lnTo>
                    <a:pt x="388179" y="21865"/>
                  </a:lnTo>
                  <a:close/>
                </a:path>
                <a:path w="2254884" h="2450465">
                  <a:moveTo>
                    <a:pt x="65007" y="1481984"/>
                  </a:moveTo>
                  <a:lnTo>
                    <a:pt x="51959" y="1481984"/>
                  </a:lnTo>
                  <a:lnTo>
                    <a:pt x="62067" y="1493241"/>
                  </a:lnTo>
                  <a:lnTo>
                    <a:pt x="65007" y="1481984"/>
                  </a:lnTo>
                  <a:close/>
                </a:path>
                <a:path w="2254884" h="2450465">
                  <a:moveTo>
                    <a:pt x="2224676" y="1407028"/>
                  </a:moveTo>
                  <a:lnTo>
                    <a:pt x="2249204" y="1420788"/>
                  </a:lnTo>
                  <a:lnTo>
                    <a:pt x="2224676" y="1407028"/>
                  </a:lnTo>
                  <a:close/>
                </a:path>
                <a:path w="2254884" h="2450465">
                  <a:moveTo>
                    <a:pt x="2251879" y="1399890"/>
                  </a:moveTo>
                  <a:lnTo>
                    <a:pt x="2224676" y="1407028"/>
                  </a:lnTo>
                  <a:lnTo>
                    <a:pt x="2249204" y="1420788"/>
                  </a:lnTo>
                  <a:lnTo>
                    <a:pt x="2254762" y="1410879"/>
                  </a:lnTo>
                  <a:lnTo>
                    <a:pt x="2251879" y="1399890"/>
                  </a:lnTo>
                  <a:close/>
                </a:path>
                <a:path w="2254884" h="2450465">
                  <a:moveTo>
                    <a:pt x="2200148" y="1393269"/>
                  </a:moveTo>
                  <a:lnTo>
                    <a:pt x="2194590" y="1403178"/>
                  </a:lnTo>
                  <a:lnTo>
                    <a:pt x="2197473" y="1414167"/>
                  </a:lnTo>
                  <a:lnTo>
                    <a:pt x="2224676" y="1407028"/>
                  </a:lnTo>
                  <a:lnTo>
                    <a:pt x="2200148" y="1393269"/>
                  </a:lnTo>
                  <a:close/>
                </a:path>
                <a:path w="2254884" h="2450465">
                  <a:moveTo>
                    <a:pt x="2224676" y="1407028"/>
                  </a:moveTo>
                  <a:lnTo>
                    <a:pt x="2197473" y="1414167"/>
                  </a:lnTo>
                  <a:lnTo>
                    <a:pt x="2237401" y="1414167"/>
                  </a:lnTo>
                  <a:lnTo>
                    <a:pt x="2224676" y="1407028"/>
                  </a:lnTo>
                  <a:close/>
                </a:path>
                <a:path w="2254884" h="2450465">
                  <a:moveTo>
                    <a:pt x="2250141" y="1393269"/>
                  </a:moveTo>
                  <a:lnTo>
                    <a:pt x="2200148" y="1393269"/>
                  </a:lnTo>
                  <a:lnTo>
                    <a:pt x="2224676" y="1407028"/>
                  </a:lnTo>
                  <a:lnTo>
                    <a:pt x="2251879" y="1399890"/>
                  </a:lnTo>
                  <a:lnTo>
                    <a:pt x="2250141" y="1393269"/>
                  </a:lnTo>
                  <a:close/>
                </a:path>
                <a:path w="2254884" h="2450465">
                  <a:moveTo>
                    <a:pt x="1855907" y="112520"/>
                  </a:moveTo>
                  <a:lnTo>
                    <a:pt x="2194590" y="1403178"/>
                  </a:lnTo>
                  <a:lnTo>
                    <a:pt x="2200148" y="1393269"/>
                  </a:lnTo>
                  <a:lnTo>
                    <a:pt x="2250141" y="1393269"/>
                  </a:lnTo>
                  <a:lnTo>
                    <a:pt x="1914268" y="113321"/>
                  </a:lnTo>
                  <a:lnTo>
                    <a:pt x="1876737" y="113321"/>
                  </a:lnTo>
                  <a:lnTo>
                    <a:pt x="1855907" y="112520"/>
                  </a:lnTo>
                  <a:close/>
                </a:path>
                <a:path w="2254884" h="2450465">
                  <a:moveTo>
                    <a:pt x="1877818" y="85218"/>
                  </a:moveTo>
                  <a:lnTo>
                    <a:pt x="1850615" y="92356"/>
                  </a:lnTo>
                  <a:lnTo>
                    <a:pt x="1855907" y="112520"/>
                  </a:lnTo>
                  <a:lnTo>
                    <a:pt x="1876737" y="113321"/>
                  </a:lnTo>
                  <a:lnTo>
                    <a:pt x="1877818" y="85218"/>
                  </a:lnTo>
                  <a:close/>
                </a:path>
                <a:path w="2254884" h="2450465">
                  <a:moveTo>
                    <a:pt x="1905021" y="78080"/>
                  </a:moveTo>
                  <a:lnTo>
                    <a:pt x="1877818" y="85218"/>
                  </a:lnTo>
                  <a:lnTo>
                    <a:pt x="1876737" y="113321"/>
                  </a:lnTo>
                  <a:lnTo>
                    <a:pt x="1914268" y="113321"/>
                  </a:lnTo>
                  <a:lnTo>
                    <a:pt x="1905021" y="78080"/>
                  </a:lnTo>
                  <a:close/>
                </a:path>
                <a:path w="2254884" h="2450465">
                  <a:moveTo>
                    <a:pt x="416471" y="868"/>
                  </a:moveTo>
                  <a:lnTo>
                    <a:pt x="415390" y="28971"/>
                  </a:lnTo>
                  <a:lnTo>
                    <a:pt x="442601" y="36077"/>
                  </a:lnTo>
                  <a:lnTo>
                    <a:pt x="436891" y="57942"/>
                  </a:lnTo>
                  <a:lnTo>
                    <a:pt x="1855907" y="112520"/>
                  </a:lnTo>
                  <a:lnTo>
                    <a:pt x="1850615" y="92356"/>
                  </a:lnTo>
                  <a:lnTo>
                    <a:pt x="1877818" y="85218"/>
                  </a:lnTo>
                  <a:lnTo>
                    <a:pt x="1878899" y="57115"/>
                  </a:lnTo>
                  <a:lnTo>
                    <a:pt x="416471" y="868"/>
                  </a:lnTo>
                  <a:close/>
                </a:path>
                <a:path w="2254884" h="2450465">
                  <a:moveTo>
                    <a:pt x="1878899" y="57115"/>
                  </a:moveTo>
                  <a:lnTo>
                    <a:pt x="1877818" y="85218"/>
                  </a:lnTo>
                  <a:lnTo>
                    <a:pt x="1905021" y="78080"/>
                  </a:lnTo>
                  <a:lnTo>
                    <a:pt x="1899730" y="57916"/>
                  </a:lnTo>
                  <a:lnTo>
                    <a:pt x="1878899" y="57115"/>
                  </a:lnTo>
                  <a:close/>
                </a:path>
                <a:path w="2254884" h="2450465">
                  <a:moveTo>
                    <a:pt x="415390" y="28971"/>
                  </a:moveTo>
                  <a:lnTo>
                    <a:pt x="414309" y="57074"/>
                  </a:lnTo>
                  <a:lnTo>
                    <a:pt x="436891" y="57942"/>
                  </a:lnTo>
                  <a:lnTo>
                    <a:pt x="442601" y="36077"/>
                  </a:lnTo>
                  <a:lnTo>
                    <a:pt x="415390" y="28971"/>
                  </a:lnTo>
                  <a:close/>
                </a:path>
                <a:path w="2254884" h="2450465">
                  <a:moveTo>
                    <a:pt x="393889" y="0"/>
                  </a:moveTo>
                  <a:lnTo>
                    <a:pt x="388179" y="21865"/>
                  </a:lnTo>
                  <a:lnTo>
                    <a:pt x="415390" y="28971"/>
                  </a:lnTo>
                  <a:lnTo>
                    <a:pt x="416471" y="868"/>
                  </a:lnTo>
                  <a:lnTo>
                    <a:pt x="393889" y="0"/>
                  </a:lnTo>
                  <a:close/>
                </a:path>
              </a:pathLst>
            </a:custGeom>
            <a:solidFill>
              <a:srgbClr val="EDA15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231008" y="3112029"/>
              <a:ext cx="1924050" cy="3559810"/>
            </a:xfrm>
            <a:custGeom>
              <a:avLst/>
              <a:gdLst/>
              <a:ahLst/>
              <a:cxnLst/>
              <a:rect l="l" t="t" r="r" b="b"/>
              <a:pathLst>
                <a:path w="1924050" h="3559809">
                  <a:moveTo>
                    <a:pt x="478903" y="3528377"/>
                  </a:moveTo>
                  <a:lnTo>
                    <a:pt x="453010" y="3539353"/>
                  </a:lnTo>
                  <a:lnTo>
                    <a:pt x="461571" y="3559550"/>
                  </a:lnTo>
                  <a:lnTo>
                    <a:pt x="483244" y="3556163"/>
                  </a:lnTo>
                  <a:lnTo>
                    <a:pt x="478903" y="3528377"/>
                  </a:lnTo>
                  <a:close/>
                </a:path>
                <a:path w="1924050" h="3559809">
                  <a:moveTo>
                    <a:pt x="661078" y="3528377"/>
                  </a:moveTo>
                  <a:lnTo>
                    <a:pt x="478903" y="3528377"/>
                  </a:lnTo>
                  <a:lnTo>
                    <a:pt x="483244" y="3556163"/>
                  </a:lnTo>
                  <a:lnTo>
                    <a:pt x="661078" y="3528377"/>
                  </a:lnTo>
                  <a:close/>
                </a:path>
                <a:path w="1924050" h="3559809">
                  <a:moveTo>
                    <a:pt x="141102" y="2659456"/>
                  </a:moveTo>
                  <a:lnTo>
                    <a:pt x="141375" y="2664349"/>
                  </a:lnTo>
                  <a:lnTo>
                    <a:pt x="113296" y="2665919"/>
                  </a:lnTo>
                  <a:lnTo>
                    <a:pt x="87403" y="2676896"/>
                  </a:lnTo>
                  <a:lnTo>
                    <a:pt x="453010" y="3539353"/>
                  </a:lnTo>
                  <a:lnTo>
                    <a:pt x="478903" y="3528377"/>
                  </a:lnTo>
                  <a:lnTo>
                    <a:pt x="474561" y="3500591"/>
                  </a:lnTo>
                  <a:lnTo>
                    <a:pt x="496234" y="3497204"/>
                  </a:lnTo>
                  <a:lnTo>
                    <a:pt x="141102" y="2659456"/>
                  </a:lnTo>
                  <a:close/>
                </a:path>
                <a:path w="1924050" h="3559809">
                  <a:moveTo>
                    <a:pt x="1656660" y="3315888"/>
                  </a:moveTo>
                  <a:lnTo>
                    <a:pt x="496234" y="3497204"/>
                  </a:lnTo>
                  <a:lnTo>
                    <a:pt x="504796" y="3517401"/>
                  </a:lnTo>
                  <a:lnTo>
                    <a:pt x="478903" y="3528377"/>
                  </a:lnTo>
                  <a:lnTo>
                    <a:pt x="661078" y="3528377"/>
                  </a:lnTo>
                  <a:lnTo>
                    <a:pt x="1683186" y="3368673"/>
                  </a:lnTo>
                  <a:lnTo>
                    <a:pt x="1678844" y="3340886"/>
                  </a:lnTo>
                  <a:lnTo>
                    <a:pt x="1651771" y="3333272"/>
                  </a:lnTo>
                  <a:lnTo>
                    <a:pt x="1656660" y="3315888"/>
                  </a:lnTo>
                  <a:close/>
                </a:path>
                <a:path w="1924050" h="3559809">
                  <a:moveTo>
                    <a:pt x="496234" y="3497204"/>
                  </a:moveTo>
                  <a:lnTo>
                    <a:pt x="474561" y="3500591"/>
                  </a:lnTo>
                  <a:lnTo>
                    <a:pt x="478903" y="3528377"/>
                  </a:lnTo>
                  <a:lnTo>
                    <a:pt x="504796" y="3517401"/>
                  </a:lnTo>
                  <a:lnTo>
                    <a:pt x="496234" y="3497204"/>
                  </a:lnTo>
                  <a:close/>
                </a:path>
                <a:path w="1924050" h="3559809">
                  <a:moveTo>
                    <a:pt x="1678844" y="3340886"/>
                  </a:moveTo>
                  <a:lnTo>
                    <a:pt x="1683186" y="3368673"/>
                  </a:lnTo>
                  <a:lnTo>
                    <a:pt x="1701028" y="3365885"/>
                  </a:lnTo>
                  <a:lnTo>
                    <a:pt x="1705917" y="3348500"/>
                  </a:lnTo>
                  <a:lnTo>
                    <a:pt x="1678844" y="3340886"/>
                  </a:lnTo>
                  <a:close/>
                </a:path>
                <a:path w="1924050" h="3559809">
                  <a:moveTo>
                    <a:pt x="1715874" y="3313100"/>
                  </a:moveTo>
                  <a:lnTo>
                    <a:pt x="1674502" y="3313100"/>
                  </a:lnTo>
                  <a:lnTo>
                    <a:pt x="1678845" y="3340886"/>
                  </a:lnTo>
                  <a:lnTo>
                    <a:pt x="1705917" y="3348500"/>
                  </a:lnTo>
                  <a:lnTo>
                    <a:pt x="1715874" y="3313100"/>
                  </a:lnTo>
                  <a:close/>
                </a:path>
                <a:path w="1924050" h="3559809">
                  <a:moveTo>
                    <a:pt x="1674502" y="3313100"/>
                  </a:moveTo>
                  <a:lnTo>
                    <a:pt x="1656660" y="3315888"/>
                  </a:lnTo>
                  <a:lnTo>
                    <a:pt x="1651771" y="3333272"/>
                  </a:lnTo>
                  <a:lnTo>
                    <a:pt x="1678844" y="3340886"/>
                  </a:lnTo>
                  <a:lnTo>
                    <a:pt x="1674502" y="3313100"/>
                  </a:lnTo>
                  <a:close/>
                </a:path>
                <a:path w="1924050" h="3559809">
                  <a:moveTo>
                    <a:pt x="1732983" y="3044519"/>
                  </a:moveTo>
                  <a:lnTo>
                    <a:pt x="1656660" y="3315888"/>
                  </a:lnTo>
                  <a:lnTo>
                    <a:pt x="1674502" y="3313100"/>
                  </a:lnTo>
                  <a:lnTo>
                    <a:pt x="1715874" y="3313100"/>
                  </a:lnTo>
                  <a:lnTo>
                    <a:pt x="1788552" y="3054689"/>
                  </a:lnTo>
                  <a:lnTo>
                    <a:pt x="1738703" y="3054689"/>
                  </a:lnTo>
                  <a:lnTo>
                    <a:pt x="1732983" y="3044519"/>
                  </a:lnTo>
                  <a:close/>
                </a:path>
                <a:path w="1924050" h="3559809">
                  <a:moveTo>
                    <a:pt x="1736142" y="3033286"/>
                  </a:moveTo>
                  <a:lnTo>
                    <a:pt x="1732983" y="3044519"/>
                  </a:lnTo>
                  <a:lnTo>
                    <a:pt x="1738703" y="3054689"/>
                  </a:lnTo>
                  <a:lnTo>
                    <a:pt x="1763215" y="3040901"/>
                  </a:lnTo>
                  <a:lnTo>
                    <a:pt x="1736142" y="3033286"/>
                  </a:lnTo>
                  <a:close/>
                </a:path>
                <a:path w="1924050" h="3559809">
                  <a:moveTo>
                    <a:pt x="1763215" y="3040901"/>
                  </a:moveTo>
                  <a:lnTo>
                    <a:pt x="1738703" y="3054689"/>
                  </a:lnTo>
                  <a:lnTo>
                    <a:pt x="1788552" y="3054689"/>
                  </a:lnTo>
                  <a:lnTo>
                    <a:pt x="1790288" y="3048515"/>
                  </a:lnTo>
                  <a:lnTo>
                    <a:pt x="1763215" y="3040901"/>
                  </a:lnTo>
                  <a:close/>
                </a:path>
                <a:path w="1924050" h="3559809">
                  <a:moveTo>
                    <a:pt x="1763215" y="3040901"/>
                  </a:moveTo>
                  <a:lnTo>
                    <a:pt x="1790288" y="3048515"/>
                  </a:lnTo>
                  <a:lnTo>
                    <a:pt x="1763215" y="3040901"/>
                  </a:lnTo>
                  <a:close/>
                </a:path>
                <a:path w="1924050" h="3559809">
                  <a:moveTo>
                    <a:pt x="1787727" y="3027113"/>
                  </a:moveTo>
                  <a:lnTo>
                    <a:pt x="1763215" y="3040901"/>
                  </a:lnTo>
                  <a:lnTo>
                    <a:pt x="1790288" y="3048515"/>
                  </a:lnTo>
                  <a:lnTo>
                    <a:pt x="1793447" y="3037283"/>
                  </a:lnTo>
                  <a:lnTo>
                    <a:pt x="1787727" y="3027113"/>
                  </a:lnTo>
                  <a:close/>
                </a:path>
                <a:path w="1924050" h="3559809">
                  <a:moveTo>
                    <a:pt x="1678844" y="2890908"/>
                  </a:moveTo>
                  <a:lnTo>
                    <a:pt x="1654332" y="2904696"/>
                  </a:lnTo>
                  <a:lnTo>
                    <a:pt x="1732983" y="3044519"/>
                  </a:lnTo>
                  <a:lnTo>
                    <a:pt x="1736142" y="3033286"/>
                  </a:lnTo>
                  <a:lnTo>
                    <a:pt x="1776751" y="3033286"/>
                  </a:lnTo>
                  <a:lnTo>
                    <a:pt x="1787727" y="3027113"/>
                  </a:lnTo>
                  <a:lnTo>
                    <a:pt x="1718851" y="2904668"/>
                  </a:lnTo>
                  <a:lnTo>
                    <a:pt x="1703372" y="2904668"/>
                  </a:lnTo>
                  <a:lnTo>
                    <a:pt x="1678844" y="2890908"/>
                  </a:lnTo>
                  <a:close/>
                </a:path>
                <a:path w="1924050" h="3559809">
                  <a:moveTo>
                    <a:pt x="1776751" y="3033286"/>
                  </a:moveTo>
                  <a:lnTo>
                    <a:pt x="1736142" y="3033286"/>
                  </a:lnTo>
                  <a:lnTo>
                    <a:pt x="1763215" y="3040901"/>
                  </a:lnTo>
                  <a:lnTo>
                    <a:pt x="1776751" y="3033286"/>
                  </a:lnTo>
                  <a:close/>
                </a:path>
                <a:path w="1924050" h="3559809">
                  <a:moveTo>
                    <a:pt x="1654316" y="2877149"/>
                  </a:moveTo>
                  <a:lnTo>
                    <a:pt x="1646587" y="2890927"/>
                  </a:lnTo>
                  <a:lnTo>
                    <a:pt x="1654332" y="2904696"/>
                  </a:lnTo>
                  <a:lnTo>
                    <a:pt x="1678811" y="2890927"/>
                  </a:lnTo>
                  <a:lnTo>
                    <a:pt x="1654316" y="2877149"/>
                  </a:lnTo>
                  <a:close/>
                </a:path>
                <a:path w="1924050" h="3559809">
                  <a:moveTo>
                    <a:pt x="1703356" y="2877120"/>
                  </a:moveTo>
                  <a:lnTo>
                    <a:pt x="1678877" y="2890890"/>
                  </a:lnTo>
                  <a:lnTo>
                    <a:pt x="1703372" y="2904668"/>
                  </a:lnTo>
                  <a:lnTo>
                    <a:pt x="1711101" y="2890890"/>
                  </a:lnTo>
                  <a:lnTo>
                    <a:pt x="1703356" y="2877120"/>
                  </a:lnTo>
                  <a:close/>
                </a:path>
                <a:path w="1924050" h="3559809">
                  <a:moveTo>
                    <a:pt x="1711101" y="2890890"/>
                  </a:moveTo>
                  <a:lnTo>
                    <a:pt x="1703372" y="2904668"/>
                  </a:lnTo>
                  <a:lnTo>
                    <a:pt x="1718851" y="2904668"/>
                  </a:lnTo>
                  <a:lnTo>
                    <a:pt x="1711101" y="2890890"/>
                  </a:lnTo>
                  <a:close/>
                </a:path>
                <a:path w="1924050" h="3559809">
                  <a:moveTo>
                    <a:pt x="1865197" y="2501231"/>
                  </a:moveTo>
                  <a:lnTo>
                    <a:pt x="1654316" y="2877149"/>
                  </a:lnTo>
                  <a:lnTo>
                    <a:pt x="1678844" y="2890908"/>
                  </a:lnTo>
                  <a:lnTo>
                    <a:pt x="1703356" y="2877120"/>
                  </a:lnTo>
                  <a:lnTo>
                    <a:pt x="1718825" y="2877120"/>
                  </a:lnTo>
                  <a:lnTo>
                    <a:pt x="1918986" y="2520311"/>
                  </a:lnTo>
                  <a:lnTo>
                    <a:pt x="1902024" y="2510796"/>
                  </a:lnTo>
                  <a:lnTo>
                    <a:pt x="1866657" y="2510796"/>
                  </a:lnTo>
                  <a:lnTo>
                    <a:pt x="1865197" y="2501231"/>
                  </a:lnTo>
                  <a:close/>
                </a:path>
                <a:path w="1924050" h="3559809">
                  <a:moveTo>
                    <a:pt x="1718825" y="2877120"/>
                  </a:moveTo>
                  <a:lnTo>
                    <a:pt x="1703356" y="2877120"/>
                  </a:lnTo>
                  <a:lnTo>
                    <a:pt x="1711101" y="2890890"/>
                  </a:lnTo>
                  <a:lnTo>
                    <a:pt x="1718825" y="2877120"/>
                  </a:lnTo>
                  <a:close/>
                </a:path>
                <a:path w="1924050" h="3559809">
                  <a:moveTo>
                    <a:pt x="113296" y="2665919"/>
                  </a:moveTo>
                  <a:lnTo>
                    <a:pt x="85216" y="2667489"/>
                  </a:lnTo>
                  <a:lnTo>
                    <a:pt x="85489" y="2672383"/>
                  </a:lnTo>
                  <a:lnTo>
                    <a:pt x="87403" y="2676896"/>
                  </a:lnTo>
                  <a:lnTo>
                    <a:pt x="113296" y="2665919"/>
                  </a:lnTo>
                  <a:close/>
                </a:path>
                <a:path w="1924050" h="3559809">
                  <a:moveTo>
                    <a:pt x="28925" y="1156618"/>
                  </a:moveTo>
                  <a:lnTo>
                    <a:pt x="845" y="1158188"/>
                  </a:lnTo>
                  <a:lnTo>
                    <a:pt x="85216" y="2667489"/>
                  </a:lnTo>
                  <a:lnTo>
                    <a:pt x="113296" y="2665919"/>
                  </a:lnTo>
                  <a:lnTo>
                    <a:pt x="139189" y="2654943"/>
                  </a:lnTo>
                  <a:lnTo>
                    <a:pt x="140850" y="2654943"/>
                  </a:lnTo>
                  <a:lnTo>
                    <a:pt x="58355" y="1179202"/>
                  </a:lnTo>
                  <a:lnTo>
                    <a:pt x="45685" y="1179202"/>
                  </a:lnTo>
                  <a:lnTo>
                    <a:pt x="28925" y="1156618"/>
                  </a:lnTo>
                  <a:close/>
                </a:path>
                <a:path w="1924050" h="3559809">
                  <a:moveTo>
                    <a:pt x="139189" y="2654943"/>
                  </a:moveTo>
                  <a:lnTo>
                    <a:pt x="113296" y="2665919"/>
                  </a:lnTo>
                  <a:lnTo>
                    <a:pt x="141375" y="2664349"/>
                  </a:lnTo>
                  <a:lnTo>
                    <a:pt x="141102" y="2659456"/>
                  </a:lnTo>
                  <a:lnTo>
                    <a:pt x="139189" y="2654943"/>
                  </a:lnTo>
                  <a:close/>
                </a:path>
                <a:path w="1924050" h="3559809">
                  <a:moveTo>
                    <a:pt x="140850" y="2654943"/>
                  </a:moveTo>
                  <a:lnTo>
                    <a:pt x="139189" y="2654943"/>
                  </a:lnTo>
                  <a:lnTo>
                    <a:pt x="141102" y="2659456"/>
                  </a:lnTo>
                  <a:lnTo>
                    <a:pt x="140850" y="2654943"/>
                  </a:lnTo>
                  <a:close/>
                </a:path>
                <a:path w="1924050" h="3559809">
                  <a:moveTo>
                    <a:pt x="1922260" y="2502307"/>
                  </a:moveTo>
                  <a:lnTo>
                    <a:pt x="1894459" y="2506552"/>
                  </a:lnTo>
                  <a:lnTo>
                    <a:pt x="1918986" y="2520311"/>
                  </a:lnTo>
                  <a:lnTo>
                    <a:pt x="1923720" y="2511872"/>
                  </a:lnTo>
                  <a:lnTo>
                    <a:pt x="1922260" y="2502307"/>
                  </a:lnTo>
                  <a:close/>
                </a:path>
                <a:path w="1924050" h="3559809">
                  <a:moveTo>
                    <a:pt x="1869931" y="2492792"/>
                  </a:moveTo>
                  <a:lnTo>
                    <a:pt x="1865197" y="2501231"/>
                  </a:lnTo>
                  <a:lnTo>
                    <a:pt x="1866657" y="2510796"/>
                  </a:lnTo>
                  <a:lnTo>
                    <a:pt x="1894458" y="2506552"/>
                  </a:lnTo>
                  <a:lnTo>
                    <a:pt x="1869931" y="2492792"/>
                  </a:lnTo>
                  <a:close/>
                </a:path>
                <a:path w="1924050" h="3559809">
                  <a:moveTo>
                    <a:pt x="1894458" y="2506552"/>
                  </a:moveTo>
                  <a:lnTo>
                    <a:pt x="1866657" y="2510796"/>
                  </a:lnTo>
                  <a:lnTo>
                    <a:pt x="1902024" y="2510796"/>
                  </a:lnTo>
                  <a:lnTo>
                    <a:pt x="1894458" y="2506552"/>
                  </a:lnTo>
                  <a:close/>
                </a:path>
                <a:path w="1924050" h="3559809">
                  <a:moveTo>
                    <a:pt x="1920807" y="2492792"/>
                  </a:moveTo>
                  <a:lnTo>
                    <a:pt x="1869931" y="2492792"/>
                  </a:lnTo>
                  <a:lnTo>
                    <a:pt x="1894458" y="2506552"/>
                  </a:lnTo>
                  <a:lnTo>
                    <a:pt x="1922260" y="2502307"/>
                  </a:lnTo>
                  <a:lnTo>
                    <a:pt x="1920807" y="2492792"/>
                  </a:lnTo>
                  <a:close/>
                </a:path>
                <a:path w="1924050" h="3559809">
                  <a:moveTo>
                    <a:pt x="1547278" y="46178"/>
                  </a:moveTo>
                  <a:lnTo>
                    <a:pt x="1519477" y="50422"/>
                  </a:lnTo>
                  <a:lnTo>
                    <a:pt x="1536237" y="73006"/>
                  </a:lnTo>
                  <a:lnTo>
                    <a:pt x="1498725" y="100845"/>
                  </a:lnTo>
                  <a:lnTo>
                    <a:pt x="1865197" y="2501231"/>
                  </a:lnTo>
                  <a:lnTo>
                    <a:pt x="1869931" y="2492792"/>
                  </a:lnTo>
                  <a:lnTo>
                    <a:pt x="1920807" y="2492792"/>
                  </a:lnTo>
                  <a:lnTo>
                    <a:pt x="1547278" y="46178"/>
                  </a:lnTo>
                  <a:close/>
                </a:path>
                <a:path w="1924050" h="3559809">
                  <a:moveTo>
                    <a:pt x="57005" y="1155048"/>
                  </a:moveTo>
                  <a:lnTo>
                    <a:pt x="28925" y="1156618"/>
                  </a:lnTo>
                  <a:lnTo>
                    <a:pt x="45685" y="1179202"/>
                  </a:lnTo>
                  <a:lnTo>
                    <a:pt x="57850" y="1170174"/>
                  </a:lnTo>
                  <a:lnTo>
                    <a:pt x="57005" y="1155048"/>
                  </a:lnTo>
                  <a:close/>
                </a:path>
                <a:path w="1924050" h="3559809">
                  <a:moveTo>
                    <a:pt x="57850" y="1170174"/>
                  </a:moveTo>
                  <a:lnTo>
                    <a:pt x="45685" y="1179202"/>
                  </a:lnTo>
                  <a:lnTo>
                    <a:pt x="58355" y="1179202"/>
                  </a:lnTo>
                  <a:lnTo>
                    <a:pt x="57850" y="1170174"/>
                  </a:lnTo>
                  <a:close/>
                </a:path>
                <a:path w="1924050" h="3559809">
                  <a:moveTo>
                    <a:pt x="78231" y="1155048"/>
                  </a:moveTo>
                  <a:lnTo>
                    <a:pt x="57005" y="1155048"/>
                  </a:lnTo>
                  <a:lnTo>
                    <a:pt x="57850" y="1170174"/>
                  </a:lnTo>
                  <a:lnTo>
                    <a:pt x="78231" y="1155048"/>
                  </a:lnTo>
                  <a:close/>
                </a:path>
                <a:path w="1924050" h="3559809">
                  <a:moveTo>
                    <a:pt x="12164" y="1134034"/>
                  </a:moveTo>
                  <a:lnTo>
                    <a:pt x="0" y="1143062"/>
                  </a:lnTo>
                  <a:lnTo>
                    <a:pt x="845" y="1158188"/>
                  </a:lnTo>
                  <a:lnTo>
                    <a:pt x="28925" y="1156618"/>
                  </a:lnTo>
                  <a:lnTo>
                    <a:pt x="12164" y="1134034"/>
                  </a:lnTo>
                  <a:close/>
                </a:path>
                <a:path w="1924050" h="3559809">
                  <a:moveTo>
                    <a:pt x="1502717" y="27838"/>
                  </a:moveTo>
                  <a:lnTo>
                    <a:pt x="12164" y="1134034"/>
                  </a:lnTo>
                  <a:lnTo>
                    <a:pt x="28925" y="1156618"/>
                  </a:lnTo>
                  <a:lnTo>
                    <a:pt x="57005" y="1155048"/>
                  </a:lnTo>
                  <a:lnTo>
                    <a:pt x="78231" y="1155048"/>
                  </a:lnTo>
                  <a:lnTo>
                    <a:pt x="1498725" y="100845"/>
                  </a:lnTo>
                  <a:lnTo>
                    <a:pt x="1491675" y="54667"/>
                  </a:lnTo>
                  <a:lnTo>
                    <a:pt x="1519477" y="50422"/>
                  </a:lnTo>
                  <a:lnTo>
                    <a:pt x="1502717" y="27838"/>
                  </a:lnTo>
                  <a:close/>
                </a:path>
                <a:path w="1924050" h="3559809">
                  <a:moveTo>
                    <a:pt x="1519477" y="50422"/>
                  </a:moveTo>
                  <a:lnTo>
                    <a:pt x="1491675" y="54667"/>
                  </a:lnTo>
                  <a:lnTo>
                    <a:pt x="1498725" y="100845"/>
                  </a:lnTo>
                  <a:lnTo>
                    <a:pt x="1536237" y="73006"/>
                  </a:lnTo>
                  <a:lnTo>
                    <a:pt x="1519477" y="50422"/>
                  </a:lnTo>
                  <a:close/>
                </a:path>
                <a:path w="1924050" h="3559809">
                  <a:moveTo>
                    <a:pt x="1519477" y="50422"/>
                  </a:moveTo>
                  <a:close/>
                </a:path>
                <a:path w="1924050" h="3559809">
                  <a:moveTo>
                    <a:pt x="1540228" y="0"/>
                  </a:moveTo>
                  <a:lnTo>
                    <a:pt x="1502717" y="27838"/>
                  </a:lnTo>
                  <a:lnTo>
                    <a:pt x="1519477" y="50422"/>
                  </a:lnTo>
                  <a:lnTo>
                    <a:pt x="1547278" y="46178"/>
                  </a:lnTo>
                  <a:lnTo>
                    <a:pt x="1540228" y="0"/>
                  </a:lnTo>
                  <a:close/>
                </a:path>
              </a:pathLst>
            </a:custGeom>
            <a:solidFill>
              <a:srgbClr val="163D5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8305645" y="5844864"/>
            <a:ext cx="3746293" cy="794773"/>
            <a:chOff x="13695917" y="9638613"/>
            <a:chExt cx="6177915" cy="1310640"/>
          </a:xfrm>
        </p:grpSpPr>
        <p:sp>
          <p:nvSpPr>
            <p:cNvPr id="17" name="object 17"/>
            <p:cNvSpPr/>
            <p:nvPr/>
          </p:nvSpPr>
          <p:spPr>
            <a:xfrm>
              <a:off x="13695908" y="9638620"/>
              <a:ext cx="6177915" cy="1310640"/>
            </a:xfrm>
            <a:custGeom>
              <a:avLst/>
              <a:gdLst/>
              <a:ahLst/>
              <a:cxnLst/>
              <a:rect l="l" t="t" r="r" b="b"/>
              <a:pathLst>
                <a:path w="6177915" h="1310640">
                  <a:moveTo>
                    <a:pt x="6177826" y="0"/>
                  </a:moveTo>
                  <a:lnTo>
                    <a:pt x="6159106" y="0"/>
                  </a:lnTo>
                  <a:lnTo>
                    <a:pt x="6159106" y="655231"/>
                  </a:lnTo>
                  <a:lnTo>
                    <a:pt x="6159106" y="1291742"/>
                  </a:lnTo>
                  <a:lnTo>
                    <a:pt x="2059292" y="1291742"/>
                  </a:lnTo>
                  <a:lnTo>
                    <a:pt x="2059292" y="655231"/>
                  </a:lnTo>
                  <a:lnTo>
                    <a:pt x="6159106" y="655231"/>
                  </a:lnTo>
                  <a:lnTo>
                    <a:pt x="6159106" y="0"/>
                  </a:lnTo>
                  <a:lnTo>
                    <a:pt x="2059292" y="0"/>
                  </a:lnTo>
                  <a:lnTo>
                    <a:pt x="2040572" y="0"/>
                  </a:lnTo>
                  <a:lnTo>
                    <a:pt x="2040572" y="655231"/>
                  </a:lnTo>
                  <a:lnTo>
                    <a:pt x="2040572" y="1291742"/>
                  </a:lnTo>
                  <a:lnTo>
                    <a:pt x="18719" y="1291742"/>
                  </a:lnTo>
                  <a:lnTo>
                    <a:pt x="18719" y="655231"/>
                  </a:lnTo>
                  <a:lnTo>
                    <a:pt x="2040572" y="655231"/>
                  </a:lnTo>
                  <a:lnTo>
                    <a:pt x="2040572" y="0"/>
                  </a:lnTo>
                  <a:lnTo>
                    <a:pt x="18719" y="0"/>
                  </a:lnTo>
                  <a:lnTo>
                    <a:pt x="0" y="0"/>
                  </a:lnTo>
                  <a:lnTo>
                    <a:pt x="0" y="636079"/>
                  </a:lnTo>
                  <a:lnTo>
                    <a:pt x="0" y="636511"/>
                  </a:lnTo>
                  <a:lnTo>
                    <a:pt x="0" y="1310449"/>
                  </a:lnTo>
                  <a:lnTo>
                    <a:pt x="18719" y="1310449"/>
                  </a:lnTo>
                  <a:lnTo>
                    <a:pt x="6159106" y="1310462"/>
                  </a:lnTo>
                  <a:lnTo>
                    <a:pt x="6177826" y="1310462"/>
                  </a:lnTo>
                  <a:lnTo>
                    <a:pt x="6177826" y="655231"/>
                  </a:lnTo>
                  <a:lnTo>
                    <a:pt x="6177826" y="636511"/>
                  </a:lnTo>
                  <a:lnTo>
                    <a:pt x="6177826" y="18719"/>
                  </a:lnTo>
                  <a:lnTo>
                    <a:pt x="6177826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734140" y="9638613"/>
              <a:ext cx="19050" cy="657225"/>
            </a:xfrm>
            <a:custGeom>
              <a:avLst/>
              <a:gdLst/>
              <a:ahLst/>
              <a:cxnLst/>
              <a:rect l="l" t="t" r="r" b="b"/>
              <a:pathLst>
                <a:path w="19050" h="657225">
                  <a:moveTo>
                    <a:pt x="18720" y="657180"/>
                  </a:moveTo>
                  <a:lnTo>
                    <a:pt x="18720" y="0"/>
                  </a:lnTo>
                  <a:lnTo>
                    <a:pt x="0" y="0"/>
                  </a:lnTo>
                  <a:lnTo>
                    <a:pt x="0" y="657180"/>
                  </a:lnTo>
                  <a:lnTo>
                    <a:pt x="18720" y="657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9" name="object 19"/>
            <p:cNvSpPr/>
            <p:nvPr/>
          </p:nvSpPr>
          <p:spPr>
            <a:xfrm>
              <a:off x="17772353" y="9657674"/>
              <a:ext cx="19050" cy="1276350"/>
            </a:xfrm>
            <a:custGeom>
              <a:avLst/>
              <a:gdLst/>
              <a:ahLst/>
              <a:cxnLst/>
              <a:rect l="l" t="t" r="r" b="b"/>
              <a:pathLst>
                <a:path w="19050" h="1276350">
                  <a:moveTo>
                    <a:pt x="18720" y="1276263"/>
                  </a:moveTo>
                  <a:lnTo>
                    <a:pt x="18720" y="0"/>
                  </a:lnTo>
                  <a:lnTo>
                    <a:pt x="0" y="0"/>
                  </a:lnTo>
                  <a:lnTo>
                    <a:pt x="0" y="1276263"/>
                  </a:lnTo>
                  <a:lnTo>
                    <a:pt x="18720" y="1276263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371815" y="9657683"/>
              <a:ext cx="3419475" cy="638175"/>
            </a:xfrm>
            <a:custGeom>
              <a:avLst/>
              <a:gdLst/>
              <a:ahLst/>
              <a:cxnLst/>
              <a:rect l="l" t="t" r="r" b="b"/>
              <a:pathLst>
                <a:path w="3419475" h="638175">
                  <a:moveTo>
                    <a:pt x="154673" y="206717"/>
                  </a:moveTo>
                  <a:lnTo>
                    <a:pt x="0" y="206717"/>
                  </a:lnTo>
                  <a:lnTo>
                    <a:pt x="0" y="442595"/>
                  </a:lnTo>
                  <a:lnTo>
                    <a:pt x="33362" y="442595"/>
                  </a:lnTo>
                  <a:lnTo>
                    <a:pt x="33020" y="236029"/>
                  </a:lnTo>
                  <a:lnTo>
                    <a:pt x="154330" y="236029"/>
                  </a:lnTo>
                  <a:lnTo>
                    <a:pt x="154673" y="206717"/>
                  </a:lnTo>
                  <a:close/>
                </a:path>
                <a:path w="3419475" h="638175">
                  <a:moveTo>
                    <a:pt x="398678" y="206717"/>
                  </a:moveTo>
                  <a:lnTo>
                    <a:pt x="367677" y="206717"/>
                  </a:lnTo>
                  <a:lnTo>
                    <a:pt x="228168" y="388683"/>
                  </a:lnTo>
                  <a:lnTo>
                    <a:pt x="228168" y="206717"/>
                  </a:lnTo>
                  <a:lnTo>
                    <a:pt x="194818" y="206717"/>
                  </a:lnTo>
                  <a:lnTo>
                    <a:pt x="194818" y="442595"/>
                  </a:lnTo>
                  <a:lnTo>
                    <a:pt x="225818" y="442595"/>
                  </a:lnTo>
                  <a:lnTo>
                    <a:pt x="267322" y="388683"/>
                  </a:lnTo>
                  <a:lnTo>
                    <a:pt x="365658" y="260972"/>
                  </a:lnTo>
                  <a:lnTo>
                    <a:pt x="365658" y="442595"/>
                  </a:lnTo>
                  <a:lnTo>
                    <a:pt x="398678" y="442595"/>
                  </a:lnTo>
                  <a:lnTo>
                    <a:pt x="398678" y="260972"/>
                  </a:lnTo>
                  <a:lnTo>
                    <a:pt x="398678" y="206717"/>
                  </a:lnTo>
                  <a:close/>
                </a:path>
                <a:path w="3419475" h="638175">
                  <a:moveTo>
                    <a:pt x="686879" y="442595"/>
                  </a:moveTo>
                  <a:lnTo>
                    <a:pt x="660082" y="383628"/>
                  </a:lnTo>
                  <a:lnTo>
                    <a:pt x="647839" y="356666"/>
                  </a:lnTo>
                  <a:lnTo>
                    <a:pt x="613752" y="281647"/>
                  </a:lnTo>
                  <a:lnTo>
                    <a:pt x="613752" y="356666"/>
                  </a:lnTo>
                  <a:lnTo>
                    <a:pt x="511987" y="356666"/>
                  </a:lnTo>
                  <a:lnTo>
                    <a:pt x="562864" y="241084"/>
                  </a:lnTo>
                  <a:lnTo>
                    <a:pt x="613752" y="356666"/>
                  </a:lnTo>
                  <a:lnTo>
                    <a:pt x="613752" y="281647"/>
                  </a:lnTo>
                  <a:lnTo>
                    <a:pt x="595325" y="241084"/>
                  </a:lnTo>
                  <a:lnTo>
                    <a:pt x="579716" y="206717"/>
                  </a:lnTo>
                  <a:lnTo>
                    <a:pt x="546354" y="206717"/>
                  </a:lnTo>
                  <a:lnTo>
                    <a:pt x="439534" y="442595"/>
                  </a:lnTo>
                  <a:lnTo>
                    <a:pt x="474243" y="442595"/>
                  </a:lnTo>
                  <a:lnTo>
                    <a:pt x="500189" y="383628"/>
                  </a:lnTo>
                  <a:lnTo>
                    <a:pt x="625538" y="383628"/>
                  </a:lnTo>
                  <a:lnTo>
                    <a:pt x="651497" y="442595"/>
                  </a:lnTo>
                  <a:lnTo>
                    <a:pt x="686879" y="442595"/>
                  </a:lnTo>
                  <a:close/>
                </a:path>
                <a:path w="3419475" h="638175">
                  <a:moveTo>
                    <a:pt x="3419259" y="0"/>
                  </a:moveTo>
                  <a:lnTo>
                    <a:pt x="3400526" y="0"/>
                  </a:lnTo>
                  <a:lnTo>
                    <a:pt x="3400526" y="638124"/>
                  </a:lnTo>
                  <a:lnTo>
                    <a:pt x="3419259" y="638124"/>
                  </a:lnTo>
                  <a:lnTo>
                    <a:pt x="34192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1" name="object 21"/>
            <p:cNvSpPr/>
            <p:nvPr/>
          </p:nvSpPr>
          <p:spPr>
            <a:xfrm>
              <a:off x="14320071" y="10479520"/>
              <a:ext cx="683895" cy="241300"/>
            </a:xfrm>
            <a:custGeom>
              <a:avLst/>
              <a:gdLst/>
              <a:ahLst/>
              <a:cxnLst/>
              <a:rect l="l" t="t" r="r" b="b"/>
              <a:pathLst>
                <a:path w="683894" h="241300">
                  <a:moveTo>
                    <a:pt x="125690" y="0"/>
                  </a:moveTo>
                  <a:lnTo>
                    <a:pt x="76092" y="8908"/>
                  </a:lnTo>
                  <a:lnTo>
                    <a:pt x="35719" y="34371"/>
                  </a:lnTo>
                  <a:lnTo>
                    <a:pt x="9098" y="73186"/>
                  </a:lnTo>
                  <a:lnTo>
                    <a:pt x="0" y="120636"/>
                  </a:lnTo>
                  <a:lnTo>
                    <a:pt x="1010" y="137252"/>
                  </a:lnTo>
                  <a:lnTo>
                    <a:pt x="16174" y="182301"/>
                  </a:lnTo>
                  <a:lnTo>
                    <a:pt x="47798" y="217136"/>
                  </a:lnTo>
                  <a:lnTo>
                    <a:pt x="91740" y="237396"/>
                  </a:lnTo>
                  <a:lnTo>
                    <a:pt x="125690" y="241272"/>
                  </a:lnTo>
                  <a:lnTo>
                    <a:pt x="142960" y="240303"/>
                  </a:lnTo>
                  <a:lnTo>
                    <a:pt x="189715" y="225771"/>
                  </a:lnTo>
                  <a:lnTo>
                    <a:pt x="210226" y="211281"/>
                  </a:lnTo>
                  <a:lnTo>
                    <a:pt x="125690" y="211281"/>
                  </a:lnTo>
                  <a:lnTo>
                    <a:pt x="113012" y="210544"/>
                  </a:lnTo>
                  <a:lnTo>
                    <a:pt x="68615" y="193042"/>
                  </a:lnTo>
                  <a:lnTo>
                    <a:pt x="40331" y="156397"/>
                  </a:lnTo>
                  <a:lnTo>
                    <a:pt x="33697" y="120636"/>
                  </a:lnTo>
                  <a:lnTo>
                    <a:pt x="34434" y="108146"/>
                  </a:lnTo>
                  <a:lnTo>
                    <a:pt x="52104" y="64593"/>
                  </a:lnTo>
                  <a:lnTo>
                    <a:pt x="89423" y="36624"/>
                  </a:lnTo>
                  <a:lnTo>
                    <a:pt x="125690" y="29990"/>
                  </a:lnTo>
                  <a:lnTo>
                    <a:pt x="210004" y="29990"/>
                  </a:lnTo>
                  <a:lnTo>
                    <a:pt x="203257" y="24346"/>
                  </a:lnTo>
                  <a:lnTo>
                    <a:pt x="189715" y="15837"/>
                  </a:lnTo>
                  <a:lnTo>
                    <a:pt x="174972" y="8908"/>
                  </a:lnTo>
                  <a:lnTo>
                    <a:pt x="159387" y="3959"/>
                  </a:lnTo>
                  <a:lnTo>
                    <a:pt x="142960" y="989"/>
                  </a:lnTo>
                  <a:lnTo>
                    <a:pt x="125690" y="0"/>
                  </a:lnTo>
                  <a:close/>
                </a:path>
                <a:path w="683894" h="241300">
                  <a:moveTo>
                    <a:pt x="210004" y="29990"/>
                  </a:moveTo>
                  <a:lnTo>
                    <a:pt x="125690" y="29990"/>
                  </a:lnTo>
                  <a:lnTo>
                    <a:pt x="138327" y="30727"/>
                  </a:lnTo>
                  <a:lnTo>
                    <a:pt x="150289" y="32939"/>
                  </a:lnTo>
                  <a:lnTo>
                    <a:pt x="190810" y="55853"/>
                  </a:lnTo>
                  <a:lnTo>
                    <a:pt x="213977" y="96289"/>
                  </a:lnTo>
                  <a:lnTo>
                    <a:pt x="217010" y="120636"/>
                  </a:lnTo>
                  <a:lnTo>
                    <a:pt x="216251" y="133146"/>
                  </a:lnTo>
                  <a:lnTo>
                    <a:pt x="198413" y="176868"/>
                  </a:lnTo>
                  <a:lnTo>
                    <a:pt x="161578" y="204647"/>
                  </a:lnTo>
                  <a:lnTo>
                    <a:pt x="125690" y="211281"/>
                  </a:lnTo>
                  <a:lnTo>
                    <a:pt x="210226" y="211281"/>
                  </a:lnTo>
                  <a:lnTo>
                    <a:pt x="241609" y="168401"/>
                  </a:lnTo>
                  <a:lnTo>
                    <a:pt x="250707" y="120636"/>
                  </a:lnTo>
                  <a:lnTo>
                    <a:pt x="249696" y="103892"/>
                  </a:lnTo>
                  <a:lnTo>
                    <a:pt x="234532" y="58970"/>
                  </a:lnTo>
                  <a:lnTo>
                    <a:pt x="215240" y="34371"/>
                  </a:lnTo>
                  <a:lnTo>
                    <a:pt x="210004" y="29990"/>
                  </a:lnTo>
                  <a:close/>
                </a:path>
                <a:path w="683894" h="241300">
                  <a:moveTo>
                    <a:pt x="459851" y="2695"/>
                  </a:moveTo>
                  <a:lnTo>
                    <a:pt x="305180" y="2695"/>
                  </a:lnTo>
                  <a:lnTo>
                    <a:pt x="305180" y="238576"/>
                  </a:lnTo>
                  <a:lnTo>
                    <a:pt x="338541" y="238576"/>
                  </a:lnTo>
                  <a:lnTo>
                    <a:pt x="338204" y="32012"/>
                  </a:lnTo>
                  <a:lnTo>
                    <a:pt x="459514" y="32012"/>
                  </a:lnTo>
                  <a:lnTo>
                    <a:pt x="459851" y="2695"/>
                  </a:lnTo>
                  <a:close/>
                </a:path>
                <a:path w="683894" h="241300">
                  <a:moveTo>
                    <a:pt x="494264" y="182975"/>
                  </a:moveTo>
                  <a:lnTo>
                    <a:pt x="473035" y="204205"/>
                  </a:lnTo>
                  <a:lnTo>
                    <a:pt x="481438" y="212755"/>
                  </a:lnTo>
                  <a:lnTo>
                    <a:pt x="490810" y="220211"/>
                  </a:lnTo>
                  <a:lnTo>
                    <a:pt x="537396" y="238913"/>
                  </a:lnTo>
                  <a:lnTo>
                    <a:pt x="565028" y="241272"/>
                  </a:lnTo>
                  <a:lnTo>
                    <a:pt x="581455" y="240303"/>
                  </a:lnTo>
                  <a:lnTo>
                    <a:pt x="625683" y="225771"/>
                  </a:lnTo>
                  <a:lnTo>
                    <a:pt x="645415" y="210944"/>
                  </a:lnTo>
                  <a:lnTo>
                    <a:pt x="563343" y="210944"/>
                  </a:lnTo>
                  <a:lnTo>
                    <a:pt x="543104" y="209196"/>
                  </a:lnTo>
                  <a:lnTo>
                    <a:pt x="524844" y="203952"/>
                  </a:lnTo>
                  <a:lnTo>
                    <a:pt x="508564" y="195212"/>
                  </a:lnTo>
                  <a:lnTo>
                    <a:pt x="494264" y="182975"/>
                  </a:lnTo>
                  <a:close/>
                </a:path>
                <a:path w="683894" h="241300">
                  <a:moveTo>
                    <a:pt x="645206" y="30327"/>
                  </a:moveTo>
                  <a:lnTo>
                    <a:pt x="563343" y="30327"/>
                  </a:lnTo>
                  <a:lnTo>
                    <a:pt x="574063" y="30917"/>
                  </a:lnTo>
                  <a:lnTo>
                    <a:pt x="584320" y="32686"/>
                  </a:lnTo>
                  <a:lnTo>
                    <a:pt x="620039" y="51051"/>
                  </a:lnTo>
                  <a:lnTo>
                    <a:pt x="643121" y="84158"/>
                  </a:lnTo>
                  <a:lnTo>
                    <a:pt x="648597" y="104798"/>
                  </a:lnTo>
                  <a:lnTo>
                    <a:pt x="534701" y="104798"/>
                  </a:lnTo>
                  <a:lnTo>
                    <a:pt x="534701" y="132430"/>
                  </a:lnTo>
                  <a:lnTo>
                    <a:pt x="648934" y="132430"/>
                  </a:lnTo>
                  <a:lnTo>
                    <a:pt x="647165" y="143571"/>
                  </a:lnTo>
                  <a:lnTo>
                    <a:pt x="628463" y="181649"/>
                  </a:lnTo>
                  <a:lnTo>
                    <a:pt x="594934" y="205447"/>
                  </a:lnTo>
                  <a:lnTo>
                    <a:pt x="563343" y="210944"/>
                  </a:lnTo>
                  <a:lnTo>
                    <a:pt x="645415" y="210944"/>
                  </a:lnTo>
                  <a:lnTo>
                    <a:pt x="674923" y="168401"/>
                  </a:lnTo>
                  <a:lnTo>
                    <a:pt x="683642" y="120636"/>
                  </a:lnTo>
                  <a:lnTo>
                    <a:pt x="682673" y="103892"/>
                  </a:lnTo>
                  <a:lnTo>
                    <a:pt x="668142" y="58970"/>
                  </a:lnTo>
                  <a:lnTo>
                    <a:pt x="649777" y="34371"/>
                  </a:lnTo>
                  <a:lnTo>
                    <a:pt x="645206" y="30327"/>
                  </a:lnTo>
                  <a:close/>
                </a:path>
                <a:path w="683894" h="241300">
                  <a:moveTo>
                    <a:pt x="565028" y="0"/>
                  </a:moveTo>
                  <a:lnTo>
                    <a:pt x="524718" y="5307"/>
                  </a:lnTo>
                  <a:lnTo>
                    <a:pt x="481438" y="28516"/>
                  </a:lnTo>
                  <a:lnTo>
                    <a:pt x="473035" y="37066"/>
                  </a:lnTo>
                  <a:lnTo>
                    <a:pt x="494264" y="58296"/>
                  </a:lnTo>
                  <a:lnTo>
                    <a:pt x="508691" y="46059"/>
                  </a:lnTo>
                  <a:lnTo>
                    <a:pt x="525013" y="37319"/>
                  </a:lnTo>
                  <a:lnTo>
                    <a:pt x="543230" y="32075"/>
                  </a:lnTo>
                  <a:lnTo>
                    <a:pt x="563343" y="30327"/>
                  </a:lnTo>
                  <a:lnTo>
                    <a:pt x="645206" y="30327"/>
                  </a:lnTo>
                  <a:lnTo>
                    <a:pt x="638446" y="24346"/>
                  </a:lnTo>
                  <a:lnTo>
                    <a:pt x="625683" y="15837"/>
                  </a:lnTo>
                  <a:lnTo>
                    <a:pt x="611783" y="8908"/>
                  </a:lnTo>
                  <a:lnTo>
                    <a:pt x="597040" y="3959"/>
                  </a:lnTo>
                  <a:lnTo>
                    <a:pt x="581455" y="989"/>
                  </a:lnTo>
                  <a:lnTo>
                    <a:pt x="565028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16360465" y="9861697"/>
              <a:ext cx="787400" cy="241300"/>
            </a:xfrm>
            <a:custGeom>
              <a:avLst/>
              <a:gdLst/>
              <a:ahLst/>
              <a:cxnLst/>
              <a:rect l="l" t="t" r="r" b="b"/>
              <a:pathLst>
                <a:path w="787400" h="241300">
                  <a:moveTo>
                    <a:pt x="156393" y="29990"/>
                  </a:moveTo>
                  <a:lnTo>
                    <a:pt x="83232" y="29990"/>
                  </a:lnTo>
                  <a:lnTo>
                    <a:pt x="94647" y="30643"/>
                  </a:lnTo>
                  <a:lnTo>
                    <a:pt x="104629" y="32602"/>
                  </a:lnTo>
                  <a:lnTo>
                    <a:pt x="132619" y="60339"/>
                  </a:lnTo>
                  <a:lnTo>
                    <a:pt x="133440" y="69079"/>
                  </a:lnTo>
                  <a:lnTo>
                    <a:pt x="133061" y="75313"/>
                  </a:lnTo>
                  <a:lnTo>
                    <a:pt x="111832" y="114865"/>
                  </a:lnTo>
                  <a:lnTo>
                    <a:pt x="7750" y="215662"/>
                  </a:lnTo>
                  <a:lnTo>
                    <a:pt x="7750" y="238576"/>
                  </a:lnTo>
                  <a:lnTo>
                    <a:pt x="177247" y="238576"/>
                  </a:lnTo>
                  <a:lnTo>
                    <a:pt x="177247" y="209259"/>
                  </a:lnTo>
                  <a:lnTo>
                    <a:pt x="56274" y="209259"/>
                  </a:lnTo>
                  <a:lnTo>
                    <a:pt x="128386" y="139843"/>
                  </a:lnTo>
                  <a:lnTo>
                    <a:pt x="154101" y="110147"/>
                  </a:lnTo>
                  <a:lnTo>
                    <a:pt x="167138" y="65709"/>
                  </a:lnTo>
                  <a:lnTo>
                    <a:pt x="165769" y="51346"/>
                  </a:lnTo>
                  <a:lnTo>
                    <a:pt x="161662" y="38583"/>
                  </a:lnTo>
                  <a:lnTo>
                    <a:pt x="156393" y="29990"/>
                  </a:lnTo>
                  <a:close/>
                </a:path>
                <a:path w="787400" h="241300">
                  <a:moveTo>
                    <a:pt x="86264" y="0"/>
                  </a:moveTo>
                  <a:lnTo>
                    <a:pt x="47660" y="5307"/>
                  </a:lnTo>
                  <a:lnTo>
                    <a:pt x="7434" y="27758"/>
                  </a:lnTo>
                  <a:lnTo>
                    <a:pt x="0" y="35719"/>
                  </a:lnTo>
                  <a:lnTo>
                    <a:pt x="22914" y="55600"/>
                  </a:lnTo>
                  <a:lnTo>
                    <a:pt x="34644" y="44396"/>
                  </a:lnTo>
                  <a:lnTo>
                    <a:pt x="48608" y="36392"/>
                  </a:lnTo>
                  <a:lnTo>
                    <a:pt x="64803" y="31591"/>
                  </a:lnTo>
                  <a:lnTo>
                    <a:pt x="83232" y="29990"/>
                  </a:lnTo>
                  <a:lnTo>
                    <a:pt x="156393" y="29990"/>
                  </a:lnTo>
                  <a:lnTo>
                    <a:pt x="154817" y="27421"/>
                  </a:lnTo>
                  <a:lnTo>
                    <a:pt x="145234" y="17859"/>
                  </a:lnTo>
                  <a:lnTo>
                    <a:pt x="133335" y="10045"/>
                  </a:lnTo>
                  <a:lnTo>
                    <a:pt x="119540" y="4464"/>
                  </a:lnTo>
                  <a:lnTo>
                    <a:pt x="103850" y="1116"/>
                  </a:lnTo>
                  <a:lnTo>
                    <a:pt x="86264" y="0"/>
                  </a:lnTo>
                  <a:close/>
                </a:path>
                <a:path w="787400" h="241300">
                  <a:moveTo>
                    <a:pt x="300339" y="0"/>
                  </a:moveTo>
                  <a:lnTo>
                    <a:pt x="261798" y="8150"/>
                  </a:lnTo>
                  <a:lnTo>
                    <a:pt x="231176" y="31928"/>
                  </a:lnTo>
                  <a:lnTo>
                    <a:pt x="210978" y="70216"/>
                  </a:lnTo>
                  <a:lnTo>
                    <a:pt x="203965" y="120636"/>
                  </a:lnTo>
                  <a:lnTo>
                    <a:pt x="204744" y="138706"/>
                  </a:lnTo>
                  <a:lnTo>
                    <a:pt x="216433" y="185334"/>
                  </a:lnTo>
                  <a:lnTo>
                    <a:pt x="240253" y="219073"/>
                  </a:lnTo>
                  <a:lnTo>
                    <a:pt x="273887" y="237733"/>
                  </a:lnTo>
                  <a:lnTo>
                    <a:pt x="300339" y="241272"/>
                  </a:lnTo>
                  <a:lnTo>
                    <a:pt x="313776" y="240387"/>
                  </a:lnTo>
                  <a:lnTo>
                    <a:pt x="349537" y="227119"/>
                  </a:lnTo>
                  <a:lnTo>
                    <a:pt x="367317" y="211281"/>
                  </a:lnTo>
                  <a:lnTo>
                    <a:pt x="300339" y="211281"/>
                  </a:lnTo>
                  <a:lnTo>
                    <a:pt x="286734" y="209828"/>
                  </a:lnTo>
                  <a:lnTo>
                    <a:pt x="254511" y="188030"/>
                  </a:lnTo>
                  <a:lnTo>
                    <a:pt x="238715" y="141401"/>
                  </a:lnTo>
                  <a:lnTo>
                    <a:pt x="237662" y="120636"/>
                  </a:lnTo>
                  <a:lnTo>
                    <a:pt x="238715" y="99870"/>
                  </a:lnTo>
                  <a:lnTo>
                    <a:pt x="254511" y="53241"/>
                  </a:lnTo>
                  <a:lnTo>
                    <a:pt x="286734" y="31443"/>
                  </a:lnTo>
                  <a:lnTo>
                    <a:pt x="300339" y="29990"/>
                  </a:lnTo>
                  <a:lnTo>
                    <a:pt x="367216" y="29990"/>
                  </a:lnTo>
                  <a:lnTo>
                    <a:pt x="359899" y="22387"/>
                  </a:lnTo>
                  <a:lnTo>
                    <a:pt x="349537" y="14489"/>
                  </a:lnTo>
                  <a:lnTo>
                    <a:pt x="338375" y="8150"/>
                  </a:lnTo>
                  <a:lnTo>
                    <a:pt x="326454" y="3622"/>
                  </a:lnTo>
                  <a:lnTo>
                    <a:pt x="313776" y="905"/>
                  </a:lnTo>
                  <a:lnTo>
                    <a:pt x="300339" y="0"/>
                  </a:lnTo>
                  <a:close/>
                </a:path>
                <a:path w="787400" h="241300">
                  <a:moveTo>
                    <a:pt x="367216" y="29990"/>
                  </a:moveTo>
                  <a:lnTo>
                    <a:pt x="300339" y="29990"/>
                  </a:lnTo>
                  <a:lnTo>
                    <a:pt x="313776" y="31443"/>
                  </a:lnTo>
                  <a:lnTo>
                    <a:pt x="325780" y="35803"/>
                  </a:lnTo>
                  <a:lnTo>
                    <a:pt x="353012" y="66172"/>
                  </a:lnTo>
                  <a:lnTo>
                    <a:pt x="362679" y="120636"/>
                  </a:lnTo>
                  <a:lnTo>
                    <a:pt x="361605" y="141401"/>
                  </a:lnTo>
                  <a:lnTo>
                    <a:pt x="345493" y="188030"/>
                  </a:lnTo>
                  <a:lnTo>
                    <a:pt x="313776" y="209828"/>
                  </a:lnTo>
                  <a:lnTo>
                    <a:pt x="300339" y="211281"/>
                  </a:lnTo>
                  <a:lnTo>
                    <a:pt x="367317" y="211281"/>
                  </a:lnTo>
                  <a:lnTo>
                    <a:pt x="389363" y="171055"/>
                  </a:lnTo>
                  <a:lnTo>
                    <a:pt x="396376" y="120636"/>
                  </a:lnTo>
                  <a:lnTo>
                    <a:pt x="395597" y="102565"/>
                  </a:lnTo>
                  <a:lnTo>
                    <a:pt x="383908" y="55937"/>
                  </a:lnTo>
                  <a:lnTo>
                    <a:pt x="369081" y="31928"/>
                  </a:lnTo>
                  <a:lnTo>
                    <a:pt x="367216" y="29990"/>
                  </a:lnTo>
                  <a:close/>
                </a:path>
                <a:path w="787400" h="241300">
                  <a:moveTo>
                    <a:pt x="572672" y="29990"/>
                  </a:moveTo>
                  <a:lnTo>
                    <a:pt x="499511" y="29990"/>
                  </a:lnTo>
                  <a:lnTo>
                    <a:pt x="510926" y="30643"/>
                  </a:lnTo>
                  <a:lnTo>
                    <a:pt x="520908" y="32602"/>
                  </a:lnTo>
                  <a:lnTo>
                    <a:pt x="548898" y="60339"/>
                  </a:lnTo>
                  <a:lnTo>
                    <a:pt x="549720" y="69079"/>
                  </a:lnTo>
                  <a:lnTo>
                    <a:pt x="549340" y="75313"/>
                  </a:lnTo>
                  <a:lnTo>
                    <a:pt x="528111" y="114865"/>
                  </a:lnTo>
                  <a:lnTo>
                    <a:pt x="424029" y="215662"/>
                  </a:lnTo>
                  <a:lnTo>
                    <a:pt x="424029" y="238576"/>
                  </a:lnTo>
                  <a:lnTo>
                    <a:pt x="593526" y="238576"/>
                  </a:lnTo>
                  <a:lnTo>
                    <a:pt x="593526" y="209259"/>
                  </a:lnTo>
                  <a:lnTo>
                    <a:pt x="472553" y="209259"/>
                  </a:lnTo>
                  <a:lnTo>
                    <a:pt x="544665" y="139843"/>
                  </a:lnTo>
                  <a:lnTo>
                    <a:pt x="570380" y="110147"/>
                  </a:lnTo>
                  <a:lnTo>
                    <a:pt x="583417" y="65709"/>
                  </a:lnTo>
                  <a:lnTo>
                    <a:pt x="582048" y="51346"/>
                  </a:lnTo>
                  <a:lnTo>
                    <a:pt x="577941" y="38583"/>
                  </a:lnTo>
                  <a:lnTo>
                    <a:pt x="572672" y="29990"/>
                  </a:lnTo>
                  <a:close/>
                </a:path>
                <a:path w="787400" h="241300">
                  <a:moveTo>
                    <a:pt x="502543" y="0"/>
                  </a:moveTo>
                  <a:lnTo>
                    <a:pt x="463939" y="5307"/>
                  </a:lnTo>
                  <a:lnTo>
                    <a:pt x="423713" y="27758"/>
                  </a:lnTo>
                  <a:lnTo>
                    <a:pt x="416279" y="35719"/>
                  </a:lnTo>
                  <a:lnTo>
                    <a:pt x="439193" y="55600"/>
                  </a:lnTo>
                  <a:lnTo>
                    <a:pt x="450923" y="44396"/>
                  </a:lnTo>
                  <a:lnTo>
                    <a:pt x="464887" y="36392"/>
                  </a:lnTo>
                  <a:lnTo>
                    <a:pt x="481083" y="31591"/>
                  </a:lnTo>
                  <a:lnTo>
                    <a:pt x="499511" y="29990"/>
                  </a:lnTo>
                  <a:lnTo>
                    <a:pt x="572672" y="29990"/>
                  </a:lnTo>
                  <a:lnTo>
                    <a:pt x="571096" y="27421"/>
                  </a:lnTo>
                  <a:lnTo>
                    <a:pt x="561514" y="17859"/>
                  </a:lnTo>
                  <a:lnTo>
                    <a:pt x="549614" y="10045"/>
                  </a:lnTo>
                  <a:lnTo>
                    <a:pt x="535819" y="4464"/>
                  </a:lnTo>
                  <a:lnTo>
                    <a:pt x="520129" y="1116"/>
                  </a:lnTo>
                  <a:lnTo>
                    <a:pt x="502543" y="0"/>
                  </a:lnTo>
                  <a:close/>
                </a:path>
                <a:path w="787400" h="241300">
                  <a:moveTo>
                    <a:pt x="766167" y="29990"/>
                  </a:moveTo>
                  <a:lnTo>
                    <a:pt x="693006" y="29990"/>
                  </a:lnTo>
                  <a:lnTo>
                    <a:pt x="704421" y="30643"/>
                  </a:lnTo>
                  <a:lnTo>
                    <a:pt x="714404" y="32602"/>
                  </a:lnTo>
                  <a:lnTo>
                    <a:pt x="742394" y="60339"/>
                  </a:lnTo>
                  <a:lnTo>
                    <a:pt x="743215" y="69079"/>
                  </a:lnTo>
                  <a:lnTo>
                    <a:pt x="742836" y="75313"/>
                  </a:lnTo>
                  <a:lnTo>
                    <a:pt x="721607" y="114865"/>
                  </a:lnTo>
                  <a:lnTo>
                    <a:pt x="617525" y="215662"/>
                  </a:lnTo>
                  <a:lnTo>
                    <a:pt x="617525" y="238576"/>
                  </a:lnTo>
                  <a:lnTo>
                    <a:pt x="787022" y="238576"/>
                  </a:lnTo>
                  <a:lnTo>
                    <a:pt x="787022" y="209259"/>
                  </a:lnTo>
                  <a:lnTo>
                    <a:pt x="666049" y="209259"/>
                  </a:lnTo>
                  <a:lnTo>
                    <a:pt x="738161" y="139843"/>
                  </a:lnTo>
                  <a:lnTo>
                    <a:pt x="763876" y="110147"/>
                  </a:lnTo>
                  <a:lnTo>
                    <a:pt x="776912" y="65709"/>
                  </a:lnTo>
                  <a:lnTo>
                    <a:pt x="775543" y="51346"/>
                  </a:lnTo>
                  <a:lnTo>
                    <a:pt x="771437" y="38583"/>
                  </a:lnTo>
                  <a:lnTo>
                    <a:pt x="766167" y="29990"/>
                  </a:lnTo>
                  <a:close/>
                </a:path>
                <a:path w="787400" h="241300">
                  <a:moveTo>
                    <a:pt x="696039" y="0"/>
                  </a:moveTo>
                  <a:lnTo>
                    <a:pt x="657435" y="5307"/>
                  </a:lnTo>
                  <a:lnTo>
                    <a:pt x="617209" y="27758"/>
                  </a:lnTo>
                  <a:lnTo>
                    <a:pt x="609774" y="35719"/>
                  </a:lnTo>
                  <a:lnTo>
                    <a:pt x="632688" y="55600"/>
                  </a:lnTo>
                  <a:lnTo>
                    <a:pt x="644419" y="44396"/>
                  </a:lnTo>
                  <a:lnTo>
                    <a:pt x="658382" y="36392"/>
                  </a:lnTo>
                  <a:lnTo>
                    <a:pt x="674578" y="31591"/>
                  </a:lnTo>
                  <a:lnTo>
                    <a:pt x="693006" y="29990"/>
                  </a:lnTo>
                  <a:lnTo>
                    <a:pt x="766167" y="29990"/>
                  </a:lnTo>
                  <a:lnTo>
                    <a:pt x="764592" y="27421"/>
                  </a:lnTo>
                  <a:lnTo>
                    <a:pt x="755009" y="17859"/>
                  </a:lnTo>
                  <a:lnTo>
                    <a:pt x="743110" y="10045"/>
                  </a:lnTo>
                  <a:lnTo>
                    <a:pt x="729315" y="4464"/>
                  </a:lnTo>
                  <a:lnTo>
                    <a:pt x="713625" y="1116"/>
                  </a:lnTo>
                  <a:lnTo>
                    <a:pt x="696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3" name="object 23"/>
            <p:cNvSpPr/>
            <p:nvPr/>
          </p:nvSpPr>
          <p:spPr>
            <a:xfrm>
              <a:off x="16366978" y="10479520"/>
              <a:ext cx="727075" cy="238760"/>
            </a:xfrm>
            <a:custGeom>
              <a:avLst/>
              <a:gdLst/>
              <a:ahLst/>
              <a:cxnLst/>
              <a:rect l="l" t="t" r="r" b="b"/>
              <a:pathLst>
                <a:path w="727075" h="238759">
                  <a:moveTo>
                    <a:pt x="86601" y="2695"/>
                  </a:moveTo>
                  <a:lnTo>
                    <a:pt x="0" y="2695"/>
                  </a:lnTo>
                  <a:lnTo>
                    <a:pt x="0" y="32012"/>
                  </a:lnTo>
                  <a:lnTo>
                    <a:pt x="53241" y="32012"/>
                  </a:lnTo>
                  <a:lnTo>
                    <a:pt x="53241" y="238576"/>
                  </a:lnTo>
                  <a:lnTo>
                    <a:pt x="86601" y="238576"/>
                  </a:lnTo>
                  <a:lnTo>
                    <a:pt x="86601" y="2695"/>
                  </a:lnTo>
                  <a:close/>
                </a:path>
                <a:path w="727075" h="238759">
                  <a:moveTo>
                    <a:pt x="298596" y="180617"/>
                  </a:moveTo>
                  <a:lnTo>
                    <a:pt x="265910" y="180617"/>
                  </a:lnTo>
                  <a:lnTo>
                    <a:pt x="265910" y="238576"/>
                  </a:lnTo>
                  <a:lnTo>
                    <a:pt x="298596" y="238576"/>
                  </a:lnTo>
                  <a:lnTo>
                    <a:pt x="298596" y="180617"/>
                  </a:lnTo>
                  <a:close/>
                </a:path>
                <a:path w="727075" h="238759">
                  <a:moveTo>
                    <a:pt x="291857" y="2695"/>
                  </a:moveTo>
                  <a:lnTo>
                    <a:pt x="255464" y="2695"/>
                  </a:lnTo>
                  <a:lnTo>
                    <a:pt x="134828" y="157028"/>
                  </a:lnTo>
                  <a:lnTo>
                    <a:pt x="134828" y="180617"/>
                  </a:lnTo>
                  <a:lnTo>
                    <a:pt x="343414" y="180617"/>
                  </a:lnTo>
                  <a:lnTo>
                    <a:pt x="343414" y="151637"/>
                  </a:lnTo>
                  <a:lnTo>
                    <a:pt x="176275" y="151637"/>
                  </a:lnTo>
                  <a:lnTo>
                    <a:pt x="291857" y="2695"/>
                  </a:lnTo>
                  <a:close/>
                </a:path>
                <a:path w="727075" h="238759">
                  <a:moveTo>
                    <a:pt x="298596" y="100417"/>
                  </a:moveTo>
                  <a:lnTo>
                    <a:pt x="266921" y="100417"/>
                  </a:lnTo>
                  <a:lnTo>
                    <a:pt x="266921" y="151637"/>
                  </a:lnTo>
                  <a:lnTo>
                    <a:pt x="298596" y="151637"/>
                  </a:lnTo>
                  <a:lnTo>
                    <a:pt x="298596" y="100417"/>
                  </a:lnTo>
                  <a:close/>
                </a:path>
                <a:path w="727075" h="238759">
                  <a:moveTo>
                    <a:pt x="507562" y="29990"/>
                  </a:moveTo>
                  <a:lnTo>
                    <a:pt x="434401" y="29990"/>
                  </a:lnTo>
                  <a:lnTo>
                    <a:pt x="445816" y="30643"/>
                  </a:lnTo>
                  <a:lnTo>
                    <a:pt x="455799" y="32602"/>
                  </a:lnTo>
                  <a:lnTo>
                    <a:pt x="483789" y="60339"/>
                  </a:lnTo>
                  <a:lnTo>
                    <a:pt x="484610" y="69079"/>
                  </a:lnTo>
                  <a:lnTo>
                    <a:pt x="484231" y="75313"/>
                  </a:lnTo>
                  <a:lnTo>
                    <a:pt x="463002" y="114865"/>
                  </a:lnTo>
                  <a:lnTo>
                    <a:pt x="358920" y="215662"/>
                  </a:lnTo>
                  <a:lnTo>
                    <a:pt x="358920" y="238576"/>
                  </a:lnTo>
                  <a:lnTo>
                    <a:pt x="528417" y="238576"/>
                  </a:lnTo>
                  <a:lnTo>
                    <a:pt x="528417" y="209259"/>
                  </a:lnTo>
                  <a:lnTo>
                    <a:pt x="407444" y="209259"/>
                  </a:lnTo>
                  <a:lnTo>
                    <a:pt x="479556" y="139843"/>
                  </a:lnTo>
                  <a:lnTo>
                    <a:pt x="505271" y="110147"/>
                  </a:lnTo>
                  <a:lnTo>
                    <a:pt x="518307" y="65709"/>
                  </a:lnTo>
                  <a:lnTo>
                    <a:pt x="516938" y="51346"/>
                  </a:lnTo>
                  <a:lnTo>
                    <a:pt x="512832" y="38583"/>
                  </a:lnTo>
                  <a:lnTo>
                    <a:pt x="507562" y="29990"/>
                  </a:lnTo>
                  <a:close/>
                </a:path>
                <a:path w="727075" h="238759">
                  <a:moveTo>
                    <a:pt x="437434" y="0"/>
                  </a:moveTo>
                  <a:lnTo>
                    <a:pt x="398830" y="5307"/>
                  </a:lnTo>
                  <a:lnTo>
                    <a:pt x="358604" y="27758"/>
                  </a:lnTo>
                  <a:lnTo>
                    <a:pt x="351169" y="35719"/>
                  </a:lnTo>
                  <a:lnTo>
                    <a:pt x="374083" y="55600"/>
                  </a:lnTo>
                  <a:lnTo>
                    <a:pt x="385814" y="44396"/>
                  </a:lnTo>
                  <a:lnTo>
                    <a:pt x="399777" y="36392"/>
                  </a:lnTo>
                  <a:lnTo>
                    <a:pt x="415973" y="31591"/>
                  </a:lnTo>
                  <a:lnTo>
                    <a:pt x="434401" y="29990"/>
                  </a:lnTo>
                  <a:lnTo>
                    <a:pt x="507562" y="29990"/>
                  </a:lnTo>
                  <a:lnTo>
                    <a:pt x="505987" y="27421"/>
                  </a:lnTo>
                  <a:lnTo>
                    <a:pt x="496404" y="17859"/>
                  </a:lnTo>
                  <a:lnTo>
                    <a:pt x="484505" y="10045"/>
                  </a:lnTo>
                  <a:lnTo>
                    <a:pt x="470710" y="4464"/>
                  </a:lnTo>
                  <a:lnTo>
                    <a:pt x="455020" y="1116"/>
                  </a:lnTo>
                  <a:lnTo>
                    <a:pt x="437434" y="0"/>
                  </a:lnTo>
                  <a:close/>
                </a:path>
                <a:path w="727075" h="238759">
                  <a:moveTo>
                    <a:pt x="724124" y="32012"/>
                  </a:moveTo>
                  <a:lnTo>
                    <a:pt x="689250" y="32012"/>
                  </a:lnTo>
                  <a:lnTo>
                    <a:pt x="595908" y="238576"/>
                  </a:lnTo>
                  <a:lnTo>
                    <a:pt x="631627" y="238576"/>
                  </a:lnTo>
                  <a:lnTo>
                    <a:pt x="724124" y="32012"/>
                  </a:lnTo>
                  <a:close/>
                </a:path>
                <a:path w="727075" h="238759">
                  <a:moveTo>
                    <a:pt x="726990" y="2695"/>
                  </a:moveTo>
                  <a:lnTo>
                    <a:pt x="549069" y="2695"/>
                  </a:lnTo>
                  <a:lnTo>
                    <a:pt x="549069" y="74133"/>
                  </a:lnTo>
                  <a:lnTo>
                    <a:pt x="581419" y="74133"/>
                  </a:lnTo>
                  <a:lnTo>
                    <a:pt x="581419" y="32012"/>
                  </a:lnTo>
                  <a:lnTo>
                    <a:pt x="724124" y="32012"/>
                  </a:lnTo>
                  <a:lnTo>
                    <a:pt x="726990" y="25609"/>
                  </a:lnTo>
                  <a:lnTo>
                    <a:pt x="726990" y="26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4" name="object 24"/>
            <p:cNvSpPr/>
            <p:nvPr/>
          </p:nvSpPr>
          <p:spPr>
            <a:xfrm>
              <a:off x="18476230" y="9861697"/>
              <a:ext cx="782955" cy="241300"/>
            </a:xfrm>
            <a:custGeom>
              <a:avLst/>
              <a:gdLst/>
              <a:ahLst/>
              <a:cxnLst/>
              <a:rect l="l" t="t" r="r" b="b"/>
              <a:pathLst>
                <a:path w="782955" h="241300">
                  <a:moveTo>
                    <a:pt x="156393" y="29990"/>
                  </a:moveTo>
                  <a:lnTo>
                    <a:pt x="83232" y="29990"/>
                  </a:lnTo>
                  <a:lnTo>
                    <a:pt x="94647" y="30643"/>
                  </a:lnTo>
                  <a:lnTo>
                    <a:pt x="104629" y="32602"/>
                  </a:lnTo>
                  <a:lnTo>
                    <a:pt x="132619" y="60339"/>
                  </a:lnTo>
                  <a:lnTo>
                    <a:pt x="133440" y="69079"/>
                  </a:lnTo>
                  <a:lnTo>
                    <a:pt x="133061" y="75313"/>
                  </a:lnTo>
                  <a:lnTo>
                    <a:pt x="111832" y="114865"/>
                  </a:lnTo>
                  <a:lnTo>
                    <a:pt x="7750" y="215662"/>
                  </a:lnTo>
                  <a:lnTo>
                    <a:pt x="7750" y="238576"/>
                  </a:lnTo>
                  <a:lnTo>
                    <a:pt x="177247" y="238576"/>
                  </a:lnTo>
                  <a:lnTo>
                    <a:pt x="177247" y="209259"/>
                  </a:lnTo>
                  <a:lnTo>
                    <a:pt x="56274" y="209259"/>
                  </a:lnTo>
                  <a:lnTo>
                    <a:pt x="128386" y="139843"/>
                  </a:lnTo>
                  <a:lnTo>
                    <a:pt x="154101" y="110147"/>
                  </a:lnTo>
                  <a:lnTo>
                    <a:pt x="167138" y="65709"/>
                  </a:lnTo>
                  <a:lnTo>
                    <a:pt x="165769" y="51346"/>
                  </a:lnTo>
                  <a:lnTo>
                    <a:pt x="161662" y="38583"/>
                  </a:lnTo>
                  <a:lnTo>
                    <a:pt x="156393" y="29990"/>
                  </a:lnTo>
                  <a:close/>
                </a:path>
                <a:path w="782955" h="241300">
                  <a:moveTo>
                    <a:pt x="86264" y="0"/>
                  </a:moveTo>
                  <a:lnTo>
                    <a:pt x="47660" y="5307"/>
                  </a:lnTo>
                  <a:lnTo>
                    <a:pt x="7434" y="27758"/>
                  </a:lnTo>
                  <a:lnTo>
                    <a:pt x="0" y="35719"/>
                  </a:lnTo>
                  <a:lnTo>
                    <a:pt x="22914" y="55600"/>
                  </a:lnTo>
                  <a:lnTo>
                    <a:pt x="34644" y="44396"/>
                  </a:lnTo>
                  <a:lnTo>
                    <a:pt x="48608" y="36392"/>
                  </a:lnTo>
                  <a:lnTo>
                    <a:pt x="64803" y="31591"/>
                  </a:lnTo>
                  <a:lnTo>
                    <a:pt x="83232" y="29990"/>
                  </a:lnTo>
                  <a:lnTo>
                    <a:pt x="156393" y="29990"/>
                  </a:lnTo>
                  <a:lnTo>
                    <a:pt x="154817" y="27421"/>
                  </a:lnTo>
                  <a:lnTo>
                    <a:pt x="145234" y="17859"/>
                  </a:lnTo>
                  <a:lnTo>
                    <a:pt x="133335" y="10045"/>
                  </a:lnTo>
                  <a:lnTo>
                    <a:pt x="119540" y="4464"/>
                  </a:lnTo>
                  <a:lnTo>
                    <a:pt x="103850" y="1116"/>
                  </a:lnTo>
                  <a:lnTo>
                    <a:pt x="86264" y="0"/>
                  </a:lnTo>
                  <a:close/>
                </a:path>
                <a:path w="782955" h="241300">
                  <a:moveTo>
                    <a:pt x="300339" y="0"/>
                  </a:moveTo>
                  <a:lnTo>
                    <a:pt x="261798" y="8150"/>
                  </a:lnTo>
                  <a:lnTo>
                    <a:pt x="231176" y="31928"/>
                  </a:lnTo>
                  <a:lnTo>
                    <a:pt x="210978" y="70216"/>
                  </a:lnTo>
                  <a:lnTo>
                    <a:pt x="203965" y="120636"/>
                  </a:lnTo>
                  <a:lnTo>
                    <a:pt x="204744" y="138706"/>
                  </a:lnTo>
                  <a:lnTo>
                    <a:pt x="216433" y="185334"/>
                  </a:lnTo>
                  <a:lnTo>
                    <a:pt x="240253" y="219073"/>
                  </a:lnTo>
                  <a:lnTo>
                    <a:pt x="273887" y="237733"/>
                  </a:lnTo>
                  <a:lnTo>
                    <a:pt x="300339" y="241272"/>
                  </a:lnTo>
                  <a:lnTo>
                    <a:pt x="313776" y="240387"/>
                  </a:lnTo>
                  <a:lnTo>
                    <a:pt x="349537" y="227119"/>
                  </a:lnTo>
                  <a:lnTo>
                    <a:pt x="367317" y="211281"/>
                  </a:lnTo>
                  <a:lnTo>
                    <a:pt x="300339" y="211281"/>
                  </a:lnTo>
                  <a:lnTo>
                    <a:pt x="286734" y="209828"/>
                  </a:lnTo>
                  <a:lnTo>
                    <a:pt x="254511" y="188030"/>
                  </a:lnTo>
                  <a:lnTo>
                    <a:pt x="238715" y="141401"/>
                  </a:lnTo>
                  <a:lnTo>
                    <a:pt x="237662" y="120636"/>
                  </a:lnTo>
                  <a:lnTo>
                    <a:pt x="238715" y="99870"/>
                  </a:lnTo>
                  <a:lnTo>
                    <a:pt x="254511" y="53241"/>
                  </a:lnTo>
                  <a:lnTo>
                    <a:pt x="286734" y="31443"/>
                  </a:lnTo>
                  <a:lnTo>
                    <a:pt x="300339" y="29990"/>
                  </a:lnTo>
                  <a:lnTo>
                    <a:pt x="367216" y="29990"/>
                  </a:lnTo>
                  <a:lnTo>
                    <a:pt x="359899" y="22387"/>
                  </a:lnTo>
                  <a:lnTo>
                    <a:pt x="349537" y="14489"/>
                  </a:lnTo>
                  <a:lnTo>
                    <a:pt x="338375" y="8150"/>
                  </a:lnTo>
                  <a:lnTo>
                    <a:pt x="326454" y="3622"/>
                  </a:lnTo>
                  <a:lnTo>
                    <a:pt x="313776" y="905"/>
                  </a:lnTo>
                  <a:lnTo>
                    <a:pt x="300339" y="0"/>
                  </a:lnTo>
                  <a:close/>
                </a:path>
                <a:path w="782955" h="241300">
                  <a:moveTo>
                    <a:pt x="367216" y="29990"/>
                  </a:moveTo>
                  <a:lnTo>
                    <a:pt x="300339" y="29990"/>
                  </a:lnTo>
                  <a:lnTo>
                    <a:pt x="313776" y="31443"/>
                  </a:lnTo>
                  <a:lnTo>
                    <a:pt x="325780" y="35803"/>
                  </a:lnTo>
                  <a:lnTo>
                    <a:pt x="353012" y="66172"/>
                  </a:lnTo>
                  <a:lnTo>
                    <a:pt x="362679" y="120636"/>
                  </a:lnTo>
                  <a:lnTo>
                    <a:pt x="361605" y="141401"/>
                  </a:lnTo>
                  <a:lnTo>
                    <a:pt x="345493" y="188030"/>
                  </a:lnTo>
                  <a:lnTo>
                    <a:pt x="313776" y="209828"/>
                  </a:lnTo>
                  <a:lnTo>
                    <a:pt x="300339" y="211281"/>
                  </a:lnTo>
                  <a:lnTo>
                    <a:pt x="367317" y="211281"/>
                  </a:lnTo>
                  <a:lnTo>
                    <a:pt x="389363" y="171055"/>
                  </a:lnTo>
                  <a:lnTo>
                    <a:pt x="396376" y="120636"/>
                  </a:lnTo>
                  <a:lnTo>
                    <a:pt x="395597" y="102565"/>
                  </a:lnTo>
                  <a:lnTo>
                    <a:pt x="383908" y="55937"/>
                  </a:lnTo>
                  <a:lnTo>
                    <a:pt x="369081" y="31928"/>
                  </a:lnTo>
                  <a:lnTo>
                    <a:pt x="367216" y="29990"/>
                  </a:lnTo>
                  <a:close/>
                </a:path>
                <a:path w="782955" h="241300">
                  <a:moveTo>
                    <a:pt x="572672" y="29990"/>
                  </a:moveTo>
                  <a:lnTo>
                    <a:pt x="499511" y="29990"/>
                  </a:lnTo>
                  <a:lnTo>
                    <a:pt x="510926" y="30643"/>
                  </a:lnTo>
                  <a:lnTo>
                    <a:pt x="520908" y="32602"/>
                  </a:lnTo>
                  <a:lnTo>
                    <a:pt x="548898" y="60339"/>
                  </a:lnTo>
                  <a:lnTo>
                    <a:pt x="549720" y="69079"/>
                  </a:lnTo>
                  <a:lnTo>
                    <a:pt x="549340" y="75313"/>
                  </a:lnTo>
                  <a:lnTo>
                    <a:pt x="528111" y="114865"/>
                  </a:lnTo>
                  <a:lnTo>
                    <a:pt x="424029" y="215662"/>
                  </a:lnTo>
                  <a:lnTo>
                    <a:pt x="424029" y="238576"/>
                  </a:lnTo>
                  <a:lnTo>
                    <a:pt x="593526" y="238576"/>
                  </a:lnTo>
                  <a:lnTo>
                    <a:pt x="593526" y="209259"/>
                  </a:lnTo>
                  <a:lnTo>
                    <a:pt x="472553" y="209259"/>
                  </a:lnTo>
                  <a:lnTo>
                    <a:pt x="544665" y="139843"/>
                  </a:lnTo>
                  <a:lnTo>
                    <a:pt x="570380" y="110147"/>
                  </a:lnTo>
                  <a:lnTo>
                    <a:pt x="583417" y="65709"/>
                  </a:lnTo>
                  <a:lnTo>
                    <a:pt x="582048" y="51346"/>
                  </a:lnTo>
                  <a:lnTo>
                    <a:pt x="577941" y="38583"/>
                  </a:lnTo>
                  <a:lnTo>
                    <a:pt x="572672" y="29990"/>
                  </a:lnTo>
                  <a:close/>
                </a:path>
                <a:path w="782955" h="241300">
                  <a:moveTo>
                    <a:pt x="502543" y="0"/>
                  </a:moveTo>
                  <a:lnTo>
                    <a:pt x="463939" y="5307"/>
                  </a:lnTo>
                  <a:lnTo>
                    <a:pt x="423713" y="27758"/>
                  </a:lnTo>
                  <a:lnTo>
                    <a:pt x="416279" y="35719"/>
                  </a:lnTo>
                  <a:lnTo>
                    <a:pt x="439193" y="55600"/>
                  </a:lnTo>
                  <a:lnTo>
                    <a:pt x="450923" y="44396"/>
                  </a:lnTo>
                  <a:lnTo>
                    <a:pt x="464887" y="36392"/>
                  </a:lnTo>
                  <a:lnTo>
                    <a:pt x="481083" y="31591"/>
                  </a:lnTo>
                  <a:lnTo>
                    <a:pt x="499511" y="29990"/>
                  </a:lnTo>
                  <a:lnTo>
                    <a:pt x="572672" y="29990"/>
                  </a:lnTo>
                  <a:lnTo>
                    <a:pt x="571096" y="27421"/>
                  </a:lnTo>
                  <a:lnTo>
                    <a:pt x="561514" y="17859"/>
                  </a:lnTo>
                  <a:lnTo>
                    <a:pt x="549614" y="10045"/>
                  </a:lnTo>
                  <a:lnTo>
                    <a:pt x="535819" y="4464"/>
                  </a:lnTo>
                  <a:lnTo>
                    <a:pt x="520129" y="1116"/>
                  </a:lnTo>
                  <a:lnTo>
                    <a:pt x="502543" y="0"/>
                  </a:lnTo>
                  <a:close/>
                </a:path>
                <a:path w="782955" h="241300">
                  <a:moveTo>
                    <a:pt x="622242" y="186008"/>
                  </a:moveTo>
                  <a:lnTo>
                    <a:pt x="606741" y="212629"/>
                  </a:lnTo>
                  <a:lnTo>
                    <a:pt x="614681" y="219010"/>
                  </a:lnTo>
                  <a:lnTo>
                    <a:pt x="623674" y="224676"/>
                  </a:lnTo>
                  <a:lnTo>
                    <a:pt x="668576" y="239418"/>
                  </a:lnTo>
                  <a:lnTo>
                    <a:pt x="693343" y="241272"/>
                  </a:lnTo>
                  <a:lnTo>
                    <a:pt x="707264" y="240682"/>
                  </a:lnTo>
                  <a:lnTo>
                    <a:pt x="751682" y="226550"/>
                  </a:lnTo>
                  <a:lnTo>
                    <a:pt x="768543" y="211281"/>
                  </a:lnTo>
                  <a:lnTo>
                    <a:pt x="693343" y="211281"/>
                  </a:lnTo>
                  <a:lnTo>
                    <a:pt x="682876" y="210860"/>
                  </a:lnTo>
                  <a:lnTo>
                    <a:pt x="644230" y="200730"/>
                  </a:lnTo>
                  <a:lnTo>
                    <a:pt x="628729" y="191463"/>
                  </a:lnTo>
                  <a:lnTo>
                    <a:pt x="622242" y="186008"/>
                  </a:lnTo>
                  <a:close/>
                </a:path>
                <a:path w="782955" h="241300">
                  <a:moveTo>
                    <a:pt x="773206" y="2695"/>
                  </a:moveTo>
                  <a:lnTo>
                    <a:pt x="617525" y="2695"/>
                  </a:lnTo>
                  <a:lnTo>
                    <a:pt x="617525" y="32012"/>
                  </a:lnTo>
                  <a:lnTo>
                    <a:pt x="731084" y="32012"/>
                  </a:lnTo>
                  <a:lnTo>
                    <a:pt x="671777" y="104798"/>
                  </a:lnTo>
                  <a:lnTo>
                    <a:pt x="671777" y="128386"/>
                  </a:lnTo>
                  <a:lnTo>
                    <a:pt x="690648" y="128386"/>
                  </a:lnTo>
                  <a:lnTo>
                    <a:pt x="704379" y="129060"/>
                  </a:lnTo>
                  <a:lnTo>
                    <a:pt x="740793" y="145108"/>
                  </a:lnTo>
                  <a:lnTo>
                    <a:pt x="748944" y="169496"/>
                  </a:lnTo>
                  <a:lnTo>
                    <a:pt x="748017" y="178742"/>
                  </a:lnTo>
                  <a:lnTo>
                    <a:pt x="716679" y="208501"/>
                  </a:lnTo>
                  <a:lnTo>
                    <a:pt x="693343" y="211281"/>
                  </a:lnTo>
                  <a:lnTo>
                    <a:pt x="768543" y="211281"/>
                  </a:lnTo>
                  <a:lnTo>
                    <a:pt x="782641" y="169160"/>
                  </a:lnTo>
                  <a:lnTo>
                    <a:pt x="781504" y="155807"/>
                  </a:lnTo>
                  <a:lnTo>
                    <a:pt x="754314" y="115160"/>
                  </a:lnTo>
                  <a:lnTo>
                    <a:pt x="711540" y="101765"/>
                  </a:lnTo>
                  <a:lnTo>
                    <a:pt x="773206" y="25609"/>
                  </a:lnTo>
                  <a:lnTo>
                    <a:pt x="773206" y="26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18568371" y="10482216"/>
              <a:ext cx="567055" cy="236220"/>
            </a:xfrm>
            <a:custGeom>
              <a:avLst/>
              <a:gdLst/>
              <a:ahLst/>
              <a:cxnLst/>
              <a:rect l="l" t="t" r="r" b="b"/>
              <a:pathLst>
                <a:path w="567055" h="236220">
                  <a:moveTo>
                    <a:pt x="175054" y="29316"/>
                  </a:moveTo>
                  <a:lnTo>
                    <a:pt x="140180" y="29316"/>
                  </a:lnTo>
                  <a:lnTo>
                    <a:pt x="46839" y="235880"/>
                  </a:lnTo>
                  <a:lnTo>
                    <a:pt x="82558" y="235880"/>
                  </a:lnTo>
                  <a:lnTo>
                    <a:pt x="175054" y="29316"/>
                  </a:lnTo>
                  <a:close/>
                </a:path>
                <a:path w="567055" h="236220">
                  <a:moveTo>
                    <a:pt x="177921" y="0"/>
                  </a:moveTo>
                  <a:lnTo>
                    <a:pt x="0" y="0"/>
                  </a:lnTo>
                  <a:lnTo>
                    <a:pt x="0" y="71438"/>
                  </a:lnTo>
                  <a:lnTo>
                    <a:pt x="32349" y="71438"/>
                  </a:lnTo>
                  <a:lnTo>
                    <a:pt x="32349" y="29316"/>
                  </a:lnTo>
                  <a:lnTo>
                    <a:pt x="175054" y="29316"/>
                  </a:lnTo>
                  <a:lnTo>
                    <a:pt x="177921" y="22914"/>
                  </a:lnTo>
                  <a:lnTo>
                    <a:pt x="177921" y="0"/>
                  </a:lnTo>
                  <a:close/>
                </a:path>
                <a:path w="567055" h="236220">
                  <a:moveTo>
                    <a:pt x="345809" y="177921"/>
                  </a:moveTo>
                  <a:lnTo>
                    <a:pt x="313123" y="177921"/>
                  </a:lnTo>
                  <a:lnTo>
                    <a:pt x="313123" y="235880"/>
                  </a:lnTo>
                  <a:lnTo>
                    <a:pt x="345809" y="235880"/>
                  </a:lnTo>
                  <a:lnTo>
                    <a:pt x="345809" y="177921"/>
                  </a:lnTo>
                  <a:close/>
                </a:path>
                <a:path w="567055" h="236220">
                  <a:moveTo>
                    <a:pt x="564020" y="29316"/>
                  </a:moveTo>
                  <a:lnTo>
                    <a:pt x="529146" y="29316"/>
                  </a:lnTo>
                  <a:lnTo>
                    <a:pt x="435804" y="235880"/>
                  </a:lnTo>
                  <a:lnTo>
                    <a:pt x="471523" y="235880"/>
                  </a:lnTo>
                  <a:lnTo>
                    <a:pt x="564020" y="29316"/>
                  </a:lnTo>
                  <a:close/>
                </a:path>
                <a:path w="567055" h="236220">
                  <a:moveTo>
                    <a:pt x="339070" y="0"/>
                  </a:moveTo>
                  <a:lnTo>
                    <a:pt x="302677" y="0"/>
                  </a:lnTo>
                  <a:lnTo>
                    <a:pt x="182041" y="154333"/>
                  </a:lnTo>
                  <a:lnTo>
                    <a:pt x="182041" y="177921"/>
                  </a:lnTo>
                  <a:lnTo>
                    <a:pt x="390627" y="177921"/>
                  </a:lnTo>
                  <a:lnTo>
                    <a:pt x="390627" y="148941"/>
                  </a:lnTo>
                  <a:lnTo>
                    <a:pt x="223488" y="148941"/>
                  </a:lnTo>
                  <a:lnTo>
                    <a:pt x="339070" y="0"/>
                  </a:lnTo>
                  <a:close/>
                </a:path>
                <a:path w="567055" h="236220">
                  <a:moveTo>
                    <a:pt x="345809" y="97721"/>
                  </a:moveTo>
                  <a:lnTo>
                    <a:pt x="314134" y="97721"/>
                  </a:lnTo>
                  <a:lnTo>
                    <a:pt x="314134" y="148941"/>
                  </a:lnTo>
                  <a:lnTo>
                    <a:pt x="345809" y="148941"/>
                  </a:lnTo>
                  <a:lnTo>
                    <a:pt x="345809" y="97721"/>
                  </a:lnTo>
                  <a:close/>
                </a:path>
                <a:path w="567055" h="236220">
                  <a:moveTo>
                    <a:pt x="566887" y="0"/>
                  </a:moveTo>
                  <a:lnTo>
                    <a:pt x="388965" y="0"/>
                  </a:lnTo>
                  <a:lnTo>
                    <a:pt x="388965" y="71438"/>
                  </a:lnTo>
                  <a:lnTo>
                    <a:pt x="421315" y="71438"/>
                  </a:lnTo>
                  <a:lnTo>
                    <a:pt x="421315" y="29316"/>
                  </a:lnTo>
                  <a:lnTo>
                    <a:pt x="564020" y="29316"/>
                  </a:lnTo>
                  <a:lnTo>
                    <a:pt x="566887" y="22914"/>
                  </a:lnTo>
                  <a:lnTo>
                    <a:pt x="5668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2138" y="5278727"/>
            <a:ext cx="2383422" cy="37588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63700" y="1057573"/>
            <a:ext cx="3655456" cy="485870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13496" y="1778334"/>
            <a:ext cx="1191005" cy="157106"/>
          </a:xfrm>
          <a:custGeom>
            <a:avLst/>
            <a:gdLst/>
            <a:ahLst/>
            <a:cxnLst/>
            <a:rect l="l" t="t" r="r" b="b"/>
            <a:pathLst>
              <a:path w="1964055" h="259080">
                <a:moveTo>
                  <a:pt x="81550" y="62935"/>
                </a:moveTo>
                <a:lnTo>
                  <a:pt x="39593" y="73276"/>
                </a:lnTo>
                <a:lnTo>
                  <a:pt x="10341" y="101642"/>
                </a:lnTo>
                <a:lnTo>
                  <a:pt x="0" y="142712"/>
                </a:lnTo>
                <a:lnTo>
                  <a:pt x="646" y="153940"/>
                </a:lnTo>
                <a:lnTo>
                  <a:pt x="16158" y="192610"/>
                </a:lnTo>
                <a:lnTo>
                  <a:pt x="49196" y="216968"/>
                </a:lnTo>
                <a:lnTo>
                  <a:pt x="81550" y="222785"/>
                </a:lnTo>
                <a:lnTo>
                  <a:pt x="92907" y="222139"/>
                </a:lnTo>
                <a:lnTo>
                  <a:pt x="132001" y="206793"/>
                </a:lnTo>
                <a:lnTo>
                  <a:pt x="141725" y="197965"/>
                </a:lnTo>
                <a:lnTo>
                  <a:pt x="81550" y="197965"/>
                </a:lnTo>
                <a:lnTo>
                  <a:pt x="74200" y="197541"/>
                </a:lnTo>
                <a:lnTo>
                  <a:pt x="39297" y="177541"/>
                </a:lnTo>
                <a:lnTo>
                  <a:pt x="28660" y="142712"/>
                </a:lnTo>
                <a:lnTo>
                  <a:pt x="29085" y="134827"/>
                </a:lnTo>
                <a:lnTo>
                  <a:pt x="48752" y="98318"/>
                </a:lnTo>
                <a:lnTo>
                  <a:pt x="81550" y="87755"/>
                </a:lnTo>
                <a:lnTo>
                  <a:pt x="141846" y="87755"/>
                </a:lnTo>
                <a:lnTo>
                  <a:pt x="139758" y="85391"/>
                </a:lnTo>
                <a:lnTo>
                  <a:pt x="103636" y="65520"/>
                </a:lnTo>
                <a:lnTo>
                  <a:pt x="92907" y="63581"/>
                </a:lnTo>
                <a:lnTo>
                  <a:pt x="81550" y="62935"/>
                </a:lnTo>
                <a:close/>
              </a:path>
              <a:path w="1964055" h="259080">
                <a:moveTo>
                  <a:pt x="141846" y="87755"/>
                </a:moveTo>
                <a:lnTo>
                  <a:pt x="81550" y="87755"/>
                </a:lnTo>
                <a:lnTo>
                  <a:pt x="88881" y="88179"/>
                </a:lnTo>
                <a:lnTo>
                  <a:pt x="95806" y="89454"/>
                </a:lnTo>
                <a:lnTo>
                  <a:pt x="127348" y="114052"/>
                </a:lnTo>
                <a:lnTo>
                  <a:pt x="134144" y="142712"/>
                </a:lnTo>
                <a:lnTo>
                  <a:pt x="133719" y="150616"/>
                </a:lnTo>
                <a:lnTo>
                  <a:pt x="114162" y="187292"/>
                </a:lnTo>
                <a:lnTo>
                  <a:pt x="81550" y="197965"/>
                </a:lnTo>
                <a:lnTo>
                  <a:pt x="141725" y="197965"/>
                </a:lnTo>
                <a:lnTo>
                  <a:pt x="160145" y="164577"/>
                </a:lnTo>
                <a:lnTo>
                  <a:pt x="162804" y="142712"/>
                </a:lnTo>
                <a:lnTo>
                  <a:pt x="162140" y="131503"/>
                </a:lnTo>
                <a:lnTo>
                  <a:pt x="160145" y="120921"/>
                </a:lnTo>
                <a:lnTo>
                  <a:pt x="156821" y="110968"/>
                </a:lnTo>
                <a:lnTo>
                  <a:pt x="152167" y="101642"/>
                </a:lnTo>
                <a:lnTo>
                  <a:pt x="146480" y="92999"/>
                </a:lnTo>
                <a:lnTo>
                  <a:pt x="141846" y="87755"/>
                </a:lnTo>
                <a:close/>
              </a:path>
              <a:path w="1964055" h="259080">
                <a:moveTo>
                  <a:pt x="248380" y="64412"/>
                </a:moveTo>
                <a:lnTo>
                  <a:pt x="220015" y="64412"/>
                </a:lnTo>
                <a:lnTo>
                  <a:pt x="220015" y="221012"/>
                </a:lnTo>
                <a:lnTo>
                  <a:pt x="360364" y="221012"/>
                </a:lnTo>
                <a:lnTo>
                  <a:pt x="360364" y="258537"/>
                </a:lnTo>
                <a:lnTo>
                  <a:pt x="387252" y="258537"/>
                </a:lnTo>
                <a:lnTo>
                  <a:pt x="387252" y="196193"/>
                </a:lnTo>
                <a:lnTo>
                  <a:pt x="248380" y="196193"/>
                </a:lnTo>
                <a:lnTo>
                  <a:pt x="248380" y="64412"/>
                </a:lnTo>
                <a:close/>
              </a:path>
              <a:path w="1964055" h="259080">
                <a:moveTo>
                  <a:pt x="362432" y="64412"/>
                </a:moveTo>
                <a:lnTo>
                  <a:pt x="334067" y="64412"/>
                </a:lnTo>
                <a:lnTo>
                  <a:pt x="334067" y="196193"/>
                </a:lnTo>
                <a:lnTo>
                  <a:pt x="362432" y="196193"/>
                </a:lnTo>
                <a:lnTo>
                  <a:pt x="362432" y="64412"/>
                </a:lnTo>
                <a:close/>
              </a:path>
              <a:path w="1964055" h="259080">
                <a:moveTo>
                  <a:pt x="504386" y="62935"/>
                </a:moveTo>
                <a:lnTo>
                  <a:pt x="463906" y="73276"/>
                </a:lnTo>
                <a:lnTo>
                  <a:pt x="435836" y="101642"/>
                </a:lnTo>
                <a:lnTo>
                  <a:pt x="425790" y="142712"/>
                </a:lnTo>
                <a:lnTo>
                  <a:pt x="426437" y="153940"/>
                </a:lnTo>
                <a:lnTo>
                  <a:pt x="441986" y="192739"/>
                </a:lnTo>
                <a:lnTo>
                  <a:pt x="475928" y="217134"/>
                </a:lnTo>
                <a:lnTo>
                  <a:pt x="510000" y="222785"/>
                </a:lnTo>
                <a:lnTo>
                  <a:pt x="519510" y="222379"/>
                </a:lnTo>
                <a:lnTo>
                  <a:pt x="559787" y="208307"/>
                </a:lnTo>
                <a:lnTo>
                  <a:pt x="571181" y="197965"/>
                </a:lnTo>
                <a:lnTo>
                  <a:pt x="510886" y="197965"/>
                </a:lnTo>
                <a:lnTo>
                  <a:pt x="499824" y="197190"/>
                </a:lnTo>
                <a:lnTo>
                  <a:pt x="465291" y="178704"/>
                </a:lnTo>
                <a:lnTo>
                  <a:pt x="454156" y="152167"/>
                </a:lnTo>
                <a:lnTo>
                  <a:pt x="581208" y="152167"/>
                </a:lnTo>
                <a:lnTo>
                  <a:pt x="581602" y="148622"/>
                </a:lnTo>
                <a:lnTo>
                  <a:pt x="581799" y="145765"/>
                </a:lnTo>
                <a:lnTo>
                  <a:pt x="581751" y="142712"/>
                </a:lnTo>
                <a:lnTo>
                  <a:pt x="581171" y="132112"/>
                </a:lnTo>
                <a:lnTo>
                  <a:pt x="581114" y="131780"/>
                </a:lnTo>
                <a:lnTo>
                  <a:pt x="454156" y="131780"/>
                </a:lnTo>
                <a:lnTo>
                  <a:pt x="456039" y="122214"/>
                </a:lnTo>
                <a:lnTo>
                  <a:pt x="485623" y="89971"/>
                </a:lnTo>
                <a:lnTo>
                  <a:pt x="504386" y="86868"/>
                </a:lnTo>
                <a:lnTo>
                  <a:pt x="561245" y="86868"/>
                </a:lnTo>
                <a:lnTo>
                  <a:pt x="560008" y="85391"/>
                </a:lnTo>
                <a:lnTo>
                  <a:pt x="525586" y="65520"/>
                </a:lnTo>
                <a:lnTo>
                  <a:pt x="515300" y="63581"/>
                </a:lnTo>
                <a:lnTo>
                  <a:pt x="504386" y="62935"/>
                </a:lnTo>
                <a:close/>
              </a:path>
              <a:path w="1964055" h="259080">
                <a:moveTo>
                  <a:pt x="556093" y="179055"/>
                </a:moveTo>
                <a:lnTo>
                  <a:pt x="546841" y="187329"/>
                </a:lnTo>
                <a:lnTo>
                  <a:pt x="536223" y="193238"/>
                </a:lnTo>
                <a:lnTo>
                  <a:pt x="524238" y="196784"/>
                </a:lnTo>
                <a:lnTo>
                  <a:pt x="510886" y="197965"/>
                </a:lnTo>
                <a:lnTo>
                  <a:pt x="571181" y="197965"/>
                </a:lnTo>
                <a:lnTo>
                  <a:pt x="571753" y="197375"/>
                </a:lnTo>
                <a:lnTo>
                  <a:pt x="556093" y="179055"/>
                </a:lnTo>
                <a:close/>
              </a:path>
              <a:path w="1964055" h="259080">
                <a:moveTo>
                  <a:pt x="561245" y="86868"/>
                </a:moveTo>
                <a:lnTo>
                  <a:pt x="504386" y="86868"/>
                </a:lnTo>
                <a:lnTo>
                  <a:pt x="514155" y="87662"/>
                </a:lnTo>
                <a:lnTo>
                  <a:pt x="523074" y="90044"/>
                </a:lnTo>
                <a:lnTo>
                  <a:pt x="552714" y="122343"/>
                </a:lnTo>
                <a:lnTo>
                  <a:pt x="554616" y="131780"/>
                </a:lnTo>
                <a:lnTo>
                  <a:pt x="581114" y="131780"/>
                </a:lnTo>
                <a:lnTo>
                  <a:pt x="579288" y="121291"/>
                </a:lnTo>
                <a:lnTo>
                  <a:pt x="576123" y="111078"/>
                </a:lnTo>
                <a:lnTo>
                  <a:pt x="571753" y="101642"/>
                </a:lnTo>
                <a:lnTo>
                  <a:pt x="566379" y="92999"/>
                </a:lnTo>
                <a:lnTo>
                  <a:pt x="561245" y="86868"/>
                </a:lnTo>
                <a:close/>
              </a:path>
              <a:path w="1964055" h="259080">
                <a:moveTo>
                  <a:pt x="670420" y="64412"/>
                </a:moveTo>
                <a:lnTo>
                  <a:pt x="642055" y="64412"/>
                </a:lnTo>
                <a:lnTo>
                  <a:pt x="642055" y="221012"/>
                </a:lnTo>
                <a:lnTo>
                  <a:pt x="670420" y="221012"/>
                </a:lnTo>
                <a:lnTo>
                  <a:pt x="670420" y="155418"/>
                </a:lnTo>
                <a:lnTo>
                  <a:pt x="788018" y="155418"/>
                </a:lnTo>
                <a:lnTo>
                  <a:pt x="788018" y="130893"/>
                </a:lnTo>
                <a:lnTo>
                  <a:pt x="670420" y="130893"/>
                </a:lnTo>
                <a:lnTo>
                  <a:pt x="670420" y="64412"/>
                </a:lnTo>
                <a:close/>
              </a:path>
              <a:path w="1964055" h="259080">
                <a:moveTo>
                  <a:pt x="788018" y="155418"/>
                </a:moveTo>
                <a:lnTo>
                  <a:pt x="759652" y="155418"/>
                </a:lnTo>
                <a:lnTo>
                  <a:pt x="759652" y="221012"/>
                </a:lnTo>
                <a:lnTo>
                  <a:pt x="788018" y="221012"/>
                </a:lnTo>
                <a:lnTo>
                  <a:pt x="788018" y="155418"/>
                </a:lnTo>
                <a:close/>
              </a:path>
              <a:path w="1964055" h="259080">
                <a:moveTo>
                  <a:pt x="788018" y="64412"/>
                </a:moveTo>
                <a:lnTo>
                  <a:pt x="759652" y="64412"/>
                </a:lnTo>
                <a:lnTo>
                  <a:pt x="759652" y="130893"/>
                </a:lnTo>
                <a:lnTo>
                  <a:pt x="788018" y="130893"/>
                </a:lnTo>
                <a:lnTo>
                  <a:pt x="788018" y="64412"/>
                </a:lnTo>
                <a:close/>
              </a:path>
              <a:path w="1964055" h="259080">
                <a:moveTo>
                  <a:pt x="887788" y="64412"/>
                </a:moveTo>
                <a:lnTo>
                  <a:pt x="859423" y="64412"/>
                </a:lnTo>
                <a:lnTo>
                  <a:pt x="859423" y="221012"/>
                </a:lnTo>
                <a:lnTo>
                  <a:pt x="887788" y="221012"/>
                </a:lnTo>
                <a:lnTo>
                  <a:pt x="887788" y="154827"/>
                </a:lnTo>
                <a:lnTo>
                  <a:pt x="954527" y="154827"/>
                </a:lnTo>
                <a:lnTo>
                  <a:pt x="942746" y="139758"/>
                </a:lnTo>
                <a:lnTo>
                  <a:pt x="949966" y="130598"/>
                </a:lnTo>
                <a:lnTo>
                  <a:pt x="887788" y="130598"/>
                </a:lnTo>
                <a:lnTo>
                  <a:pt x="887788" y="64412"/>
                </a:lnTo>
                <a:close/>
              </a:path>
              <a:path w="1964055" h="259080">
                <a:moveTo>
                  <a:pt x="954527" y="154827"/>
                </a:moveTo>
                <a:lnTo>
                  <a:pt x="920290" y="154827"/>
                </a:lnTo>
                <a:lnTo>
                  <a:pt x="972884" y="221012"/>
                </a:lnTo>
                <a:lnTo>
                  <a:pt x="1006272" y="221012"/>
                </a:lnTo>
                <a:lnTo>
                  <a:pt x="954527" y="154827"/>
                </a:lnTo>
                <a:close/>
              </a:path>
              <a:path w="1964055" h="259080">
                <a:moveTo>
                  <a:pt x="1002135" y="64412"/>
                </a:moveTo>
                <a:lnTo>
                  <a:pt x="971702" y="64412"/>
                </a:lnTo>
                <a:lnTo>
                  <a:pt x="920881" y="130598"/>
                </a:lnTo>
                <a:lnTo>
                  <a:pt x="949966" y="130598"/>
                </a:lnTo>
                <a:lnTo>
                  <a:pt x="1002135" y="64412"/>
                </a:lnTo>
                <a:close/>
              </a:path>
              <a:path w="1964055" h="259080">
                <a:moveTo>
                  <a:pt x="1162159" y="87459"/>
                </a:moveTo>
                <a:lnTo>
                  <a:pt x="1101972" y="87459"/>
                </a:lnTo>
                <a:lnTo>
                  <a:pt x="1111686" y="88069"/>
                </a:lnTo>
                <a:lnTo>
                  <a:pt x="1120144" y="89897"/>
                </a:lnTo>
                <a:lnTo>
                  <a:pt x="1143929" y="125279"/>
                </a:lnTo>
                <a:lnTo>
                  <a:pt x="1143929" y="130893"/>
                </a:lnTo>
                <a:lnTo>
                  <a:pt x="1099018" y="130893"/>
                </a:lnTo>
                <a:lnTo>
                  <a:pt x="1083727" y="131688"/>
                </a:lnTo>
                <a:lnTo>
                  <a:pt x="1044559" y="150321"/>
                </a:lnTo>
                <a:lnTo>
                  <a:pt x="1036082" y="176692"/>
                </a:lnTo>
                <a:lnTo>
                  <a:pt x="1037061" y="186534"/>
                </a:lnTo>
                <a:lnTo>
                  <a:pt x="1070283" y="219609"/>
                </a:lnTo>
                <a:lnTo>
                  <a:pt x="1093995" y="222785"/>
                </a:lnTo>
                <a:lnTo>
                  <a:pt x="1102693" y="222434"/>
                </a:lnTo>
                <a:lnTo>
                  <a:pt x="1141473" y="205482"/>
                </a:lnTo>
                <a:lnTo>
                  <a:pt x="1144956" y="200920"/>
                </a:lnTo>
                <a:lnTo>
                  <a:pt x="1098722" y="200920"/>
                </a:lnTo>
                <a:lnTo>
                  <a:pt x="1091040" y="200495"/>
                </a:lnTo>
                <a:lnTo>
                  <a:pt x="1064152" y="183389"/>
                </a:lnTo>
                <a:lnTo>
                  <a:pt x="1064152" y="175510"/>
                </a:lnTo>
                <a:lnTo>
                  <a:pt x="1066405" y="164910"/>
                </a:lnTo>
                <a:lnTo>
                  <a:pt x="1073164" y="157338"/>
                </a:lnTo>
                <a:lnTo>
                  <a:pt x="1084429" y="152795"/>
                </a:lnTo>
                <a:lnTo>
                  <a:pt x="1100200" y="151281"/>
                </a:lnTo>
                <a:lnTo>
                  <a:pt x="1172295" y="151281"/>
                </a:lnTo>
                <a:lnTo>
                  <a:pt x="1172208" y="125279"/>
                </a:lnTo>
                <a:lnTo>
                  <a:pt x="1171205" y="111632"/>
                </a:lnTo>
                <a:lnTo>
                  <a:pt x="1167936" y="98761"/>
                </a:lnTo>
                <a:lnTo>
                  <a:pt x="1162489" y="87847"/>
                </a:lnTo>
                <a:lnTo>
                  <a:pt x="1162159" y="87459"/>
                </a:lnTo>
                <a:close/>
              </a:path>
              <a:path w="1964055" h="259080">
                <a:moveTo>
                  <a:pt x="1172295" y="200329"/>
                </a:moveTo>
                <a:lnTo>
                  <a:pt x="1145407" y="200329"/>
                </a:lnTo>
                <a:lnTo>
                  <a:pt x="1145407" y="221012"/>
                </a:lnTo>
                <a:lnTo>
                  <a:pt x="1172295" y="221012"/>
                </a:lnTo>
                <a:lnTo>
                  <a:pt x="1172295" y="200329"/>
                </a:lnTo>
                <a:close/>
              </a:path>
              <a:path w="1964055" h="259080">
                <a:moveTo>
                  <a:pt x="1172295" y="151281"/>
                </a:moveTo>
                <a:lnTo>
                  <a:pt x="1143929" y="151281"/>
                </a:lnTo>
                <a:lnTo>
                  <a:pt x="1143929" y="173146"/>
                </a:lnTo>
                <a:lnTo>
                  <a:pt x="1140864" y="179425"/>
                </a:lnTo>
                <a:lnTo>
                  <a:pt x="1106571" y="200477"/>
                </a:lnTo>
                <a:lnTo>
                  <a:pt x="1098722" y="200920"/>
                </a:lnTo>
                <a:lnTo>
                  <a:pt x="1144956" y="200920"/>
                </a:lnTo>
                <a:lnTo>
                  <a:pt x="1145407" y="200329"/>
                </a:lnTo>
                <a:lnTo>
                  <a:pt x="1172295" y="200329"/>
                </a:lnTo>
                <a:lnTo>
                  <a:pt x="1172295" y="151281"/>
                </a:lnTo>
                <a:close/>
              </a:path>
              <a:path w="1964055" h="259080">
                <a:moveTo>
                  <a:pt x="1105223" y="62935"/>
                </a:moveTo>
                <a:lnTo>
                  <a:pt x="1061345" y="71060"/>
                </a:lnTo>
                <a:lnTo>
                  <a:pt x="1040514" y="83027"/>
                </a:lnTo>
                <a:lnTo>
                  <a:pt x="1052333" y="104301"/>
                </a:lnTo>
                <a:lnTo>
                  <a:pt x="1057172" y="100663"/>
                </a:lnTo>
                <a:lnTo>
                  <a:pt x="1062527" y="97431"/>
                </a:lnTo>
                <a:lnTo>
                  <a:pt x="1101972" y="87459"/>
                </a:lnTo>
                <a:lnTo>
                  <a:pt x="1162159" y="87459"/>
                </a:lnTo>
                <a:lnTo>
                  <a:pt x="1154862" y="78890"/>
                </a:lnTo>
                <a:lnTo>
                  <a:pt x="1145333" y="71910"/>
                </a:lnTo>
                <a:lnTo>
                  <a:pt x="1133883" y="66924"/>
                </a:lnTo>
                <a:lnTo>
                  <a:pt x="1120513" y="63932"/>
                </a:lnTo>
                <a:lnTo>
                  <a:pt x="1105223" y="62935"/>
                </a:lnTo>
                <a:close/>
              </a:path>
              <a:path w="1964055" h="259080">
                <a:moveTo>
                  <a:pt x="1359157" y="1772"/>
                </a:moveTo>
                <a:lnTo>
                  <a:pt x="1340543" y="1772"/>
                </a:lnTo>
                <a:lnTo>
                  <a:pt x="1326656" y="43138"/>
                </a:lnTo>
                <a:lnTo>
                  <a:pt x="1324489" y="48654"/>
                </a:lnTo>
                <a:lnTo>
                  <a:pt x="1321413" y="70026"/>
                </a:lnTo>
                <a:lnTo>
                  <a:pt x="1323208" y="74655"/>
                </a:lnTo>
                <a:lnTo>
                  <a:pt x="1326951" y="78595"/>
                </a:lnTo>
                <a:lnTo>
                  <a:pt x="1330694" y="82338"/>
                </a:lnTo>
                <a:lnTo>
                  <a:pt x="1335421" y="84209"/>
                </a:lnTo>
                <a:lnTo>
                  <a:pt x="1346649" y="84209"/>
                </a:lnTo>
                <a:lnTo>
                  <a:pt x="1351278" y="82338"/>
                </a:lnTo>
                <a:lnTo>
                  <a:pt x="1358763" y="74852"/>
                </a:lnTo>
                <a:lnTo>
                  <a:pt x="1360635" y="70026"/>
                </a:lnTo>
                <a:lnTo>
                  <a:pt x="1360635" y="59586"/>
                </a:lnTo>
                <a:lnTo>
                  <a:pt x="1359551" y="55745"/>
                </a:lnTo>
                <a:lnTo>
                  <a:pt x="1355218" y="49442"/>
                </a:lnTo>
                <a:lnTo>
                  <a:pt x="1352165" y="47176"/>
                </a:lnTo>
                <a:lnTo>
                  <a:pt x="1348225" y="45798"/>
                </a:lnTo>
                <a:lnTo>
                  <a:pt x="1359157" y="1772"/>
                </a:lnTo>
                <a:close/>
              </a:path>
              <a:path w="1964055" h="259080">
                <a:moveTo>
                  <a:pt x="1415002" y="1772"/>
                </a:moveTo>
                <a:lnTo>
                  <a:pt x="1396387" y="1772"/>
                </a:lnTo>
                <a:lnTo>
                  <a:pt x="1382500" y="43138"/>
                </a:lnTo>
                <a:lnTo>
                  <a:pt x="1380333" y="48654"/>
                </a:lnTo>
                <a:lnTo>
                  <a:pt x="1377258" y="70026"/>
                </a:lnTo>
                <a:lnTo>
                  <a:pt x="1379052" y="74655"/>
                </a:lnTo>
                <a:lnTo>
                  <a:pt x="1382795" y="78595"/>
                </a:lnTo>
                <a:lnTo>
                  <a:pt x="1386538" y="82338"/>
                </a:lnTo>
                <a:lnTo>
                  <a:pt x="1391265" y="84209"/>
                </a:lnTo>
                <a:lnTo>
                  <a:pt x="1402493" y="84209"/>
                </a:lnTo>
                <a:lnTo>
                  <a:pt x="1407122" y="82338"/>
                </a:lnTo>
                <a:lnTo>
                  <a:pt x="1414608" y="74852"/>
                </a:lnTo>
                <a:lnTo>
                  <a:pt x="1416479" y="70026"/>
                </a:lnTo>
                <a:lnTo>
                  <a:pt x="1416479" y="59586"/>
                </a:lnTo>
                <a:lnTo>
                  <a:pt x="1415396" y="55745"/>
                </a:lnTo>
                <a:lnTo>
                  <a:pt x="1411062" y="49442"/>
                </a:lnTo>
                <a:lnTo>
                  <a:pt x="1408009" y="47176"/>
                </a:lnTo>
                <a:lnTo>
                  <a:pt x="1404069" y="45798"/>
                </a:lnTo>
                <a:lnTo>
                  <a:pt x="1415002" y="1772"/>
                </a:lnTo>
                <a:close/>
              </a:path>
              <a:path w="1964055" h="259080">
                <a:moveTo>
                  <a:pt x="1465532" y="174919"/>
                </a:moveTo>
                <a:lnTo>
                  <a:pt x="1451940" y="198261"/>
                </a:lnTo>
                <a:lnTo>
                  <a:pt x="1459031" y="203856"/>
                </a:lnTo>
                <a:lnTo>
                  <a:pt x="1467009" y="208824"/>
                </a:lnTo>
                <a:lnTo>
                  <a:pt x="1506381" y="221751"/>
                </a:lnTo>
                <a:lnTo>
                  <a:pt x="1527876" y="223376"/>
                </a:lnTo>
                <a:lnTo>
                  <a:pt x="1540212" y="222859"/>
                </a:lnTo>
                <a:lnTo>
                  <a:pt x="1579307" y="210449"/>
                </a:lnTo>
                <a:lnTo>
                  <a:pt x="1593761" y="197079"/>
                </a:lnTo>
                <a:lnTo>
                  <a:pt x="1527581" y="197079"/>
                </a:lnTo>
                <a:lnTo>
                  <a:pt x="1518532" y="196710"/>
                </a:lnTo>
                <a:lnTo>
                  <a:pt x="1477646" y="184004"/>
                </a:lnTo>
                <a:lnTo>
                  <a:pt x="1471220" y="179702"/>
                </a:lnTo>
                <a:lnTo>
                  <a:pt x="1465532" y="174919"/>
                </a:lnTo>
                <a:close/>
              </a:path>
              <a:path w="1964055" h="259080">
                <a:moveTo>
                  <a:pt x="1594653" y="14182"/>
                </a:moveTo>
                <a:lnTo>
                  <a:pt x="1477942" y="14182"/>
                </a:lnTo>
                <a:lnTo>
                  <a:pt x="1467009" y="122325"/>
                </a:lnTo>
                <a:lnTo>
                  <a:pt x="1513989" y="122325"/>
                </a:lnTo>
                <a:lnTo>
                  <a:pt x="1529871" y="122934"/>
                </a:lnTo>
                <a:lnTo>
                  <a:pt x="1568652" y="137375"/>
                </a:lnTo>
                <a:lnTo>
                  <a:pt x="1576629" y="160145"/>
                </a:lnTo>
                <a:lnTo>
                  <a:pt x="1575817" y="168271"/>
                </a:lnTo>
                <a:lnTo>
                  <a:pt x="1548264" y="194641"/>
                </a:lnTo>
                <a:lnTo>
                  <a:pt x="1527581" y="197079"/>
                </a:lnTo>
                <a:lnTo>
                  <a:pt x="1593761" y="197079"/>
                </a:lnTo>
                <a:lnTo>
                  <a:pt x="1606176" y="158963"/>
                </a:lnTo>
                <a:lnTo>
                  <a:pt x="1604865" y="145261"/>
                </a:lnTo>
                <a:lnTo>
                  <a:pt x="1573379" y="106092"/>
                </a:lnTo>
                <a:lnTo>
                  <a:pt x="1520194" y="96619"/>
                </a:lnTo>
                <a:lnTo>
                  <a:pt x="1497147" y="96619"/>
                </a:lnTo>
                <a:lnTo>
                  <a:pt x="1502761" y="39888"/>
                </a:lnTo>
                <a:lnTo>
                  <a:pt x="1594653" y="39888"/>
                </a:lnTo>
                <a:lnTo>
                  <a:pt x="1594653" y="14182"/>
                </a:lnTo>
                <a:close/>
              </a:path>
              <a:path w="1964055" h="259080">
                <a:moveTo>
                  <a:pt x="1672328" y="0"/>
                </a:moveTo>
                <a:lnTo>
                  <a:pt x="1661100" y="0"/>
                </a:lnTo>
                <a:lnTo>
                  <a:pt x="1656373" y="1871"/>
                </a:lnTo>
                <a:lnTo>
                  <a:pt x="1648887" y="9356"/>
                </a:lnTo>
                <a:lnTo>
                  <a:pt x="1647016" y="14182"/>
                </a:lnTo>
                <a:lnTo>
                  <a:pt x="1647016" y="24425"/>
                </a:lnTo>
                <a:lnTo>
                  <a:pt x="1659426" y="38411"/>
                </a:lnTo>
                <a:lnTo>
                  <a:pt x="1648493" y="82436"/>
                </a:lnTo>
                <a:lnTo>
                  <a:pt x="1667108" y="82436"/>
                </a:lnTo>
                <a:lnTo>
                  <a:pt x="1681291" y="41070"/>
                </a:lnTo>
                <a:lnTo>
                  <a:pt x="1683261" y="35752"/>
                </a:lnTo>
                <a:lnTo>
                  <a:pt x="1684562" y="31615"/>
                </a:lnTo>
                <a:lnTo>
                  <a:pt x="1685132" y="28956"/>
                </a:lnTo>
                <a:lnTo>
                  <a:pt x="1685723" y="26001"/>
                </a:lnTo>
                <a:lnTo>
                  <a:pt x="1686018" y="23046"/>
                </a:lnTo>
                <a:lnTo>
                  <a:pt x="1685940" y="14182"/>
                </a:lnTo>
                <a:lnTo>
                  <a:pt x="1684147" y="9652"/>
                </a:lnTo>
                <a:lnTo>
                  <a:pt x="1680404" y="5909"/>
                </a:lnTo>
                <a:lnTo>
                  <a:pt x="1676859" y="1969"/>
                </a:lnTo>
                <a:lnTo>
                  <a:pt x="1672328" y="0"/>
                </a:lnTo>
                <a:close/>
              </a:path>
              <a:path w="1964055" h="259080">
                <a:moveTo>
                  <a:pt x="1728172" y="0"/>
                </a:moveTo>
                <a:lnTo>
                  <a:pt x="1716944" y="0"/>
                </a:lnTo>
                <a:lnTo>
                  <a:pt x="1712217" y="1871"/>
                </a:lnTo>
                <a:lnTo>
                  <a:pt x="1704731" y="9356"/>
                </a:lnTo>
                <a:lnTo>
                  <a:pt x="1702860" y="14182"/>
                </a:lnTo>
                <a:lnTo>
                  <a:pt x="1702860" y="24425"/>
                </a:lnTo>
                <a:lnTo>
                  <a:pt x="1715270" y="38411"/>
                </a:lnTo>
                <a:lnTo>
                  <a:pt x="1704338" y="82436"/>
                </a:lnTo>
                <a:lnTo>
                  <a:pt x="1722952" y="82436"/>
                </a:lnTo>
                <a:lnTo>
                  <a:pt x="1737135" y="41070"/>
                </a:lnTo>
                <a:lnTo>
                  <a:pt x="1739105" y="35752"/>
                </a:lnTo>
                <a:lnTo>
                  <a:pt x="1740406" y="31615"/>
                </a:lnTo>
                <a:lnTo>
                  <a:pt x="1740976" y="28956"/>
                </a:lnTo>
                <a:lnTo>
                  <a:pt x="1741567" y="26001"/>
                </a:lnTo>
                <a:lnTo>
                  <a:pt x="1741862" y="23046"/>
                </a:lnTo>
                <a:lnTo>
                  <a:pt x="1741784" y="14182"/>
                </a:lnTo>
                <a:lnTo>
                  <a:pt x="1739991" y="9652"/>
                </a:lnTo>
                <a:lnTo>
                  <a:pt x="1736248" y="5909"/>
                </a:lnTo>
                <a:lnTo>
                  <a:pt x="1732703" y="1969"/>
                </a:lnTo>
                <a:lnTo>
                  <a:pt x="1728172" y="0"/>
                </a:lnTo>
                <a:close/>
              </a:path>
              <a:path w="1964055" h="259080">
                <a:moveTo>
                  <a:pt x="1963930" y="127643"/>
                </a:moveTo>
                <a:lnTo>
                  <a:pt x="1884448" y="127643"/>
                </a:lnTo>
                <a:lnTo>
                  <a:pt x="1884448" y="152167"/>
                </a:lnTo>
                <a:lnTo>
                  <a:pt x="1963930" y="152167"/>
                </a:lnTo>
                <a:lnTo>
                  <a:pt x="1963930" y="1276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9" name="object 29"/>
          <p:cNvSpPr/>
          <p:nvPr/>
        </p:nvSpPr>
        <p:spPr>
          <a:xfrm>
            <a:off x="389616" y="2342849"/>
            <a:ext cx="1199861" cy="157106"/>
          </a:xfrm>
          <a:custGeom>
            <a:avLst/>
            <a:gdLst/>
            <a:ahLst/>
            <a:cxnLst/>
            <a:rect l="l" t="t" r="r" b="b"/>
            <a:pathLst>
              <a:path w="1978660" h="259079">
                <a:moveTo>
                  <a:pt x="81550" y="62935"/>
                </a:moveTo>
                <a:lnTo>
                  <a:pt x="39593" y="73276"/>
                </a:lnTo>
                <a:lnTo>
                  <a:pt x="10341" y="101642"/>
                </a:lnTo>
                <a:lnTo>
                  <a:pt x="0" y="142712"/>
                </a:lnTo>
                <a:lnTo>
                  <a:pt x="646" y="153940"/>
                </a:lnTo>
                <a:lnTo>
                  <a:pt x="16158" y="192610"/>
                </a:lnTo>
                <a:lnTo>
                  <a:pt x="49196" y="216968"/>
                </a:lnTo>
                <a:lnTo>
                  <a:pt x="81550" y="222785"/>
                </a:lnTo>
                <a:lnTo>
                  <a:pt x="92907" y="222139"/>
                </a:lnTo>
                <a:lnTo>
                  <a:pt x="132001" y="206793"/>
                </a:lnTo>
                <a:lnTo>
                  <a:pt x="141725" y="197965"/>
                </a:lnTo>
                <a:lnTo>
                  <a:pt x="81550" y="197965"/>
                </a:lnTo>
                <a:lnTo>
                  <a:pt x="74200" y="197541"/>
                </a:lnTo>
                <a:lnTo>
                  <a:pt x="39297" y="177541"/>
                </a:lnTo>
                <a:lnTo>
                  <a:pt x="28660" y="142712"/>
                </a:lnTo>
                <a:lnTo>
                  <a:pt x="29085" y="134827"/>
                </a:lnTo>
                <a:lnTo>
                  <a:pt x="48752" y="98318"/>
                </a:lnTo>
                <a:lnTo>
                  <a:pt x="81550" y="87755"/>
                </a:lnTo>
                <a:lnTo>
                  <a:pt x="141846" y="87755"/>
                </a:lnTo>
                <a:lnTo>
                  <a:pt x="139758" y="85391"/>
                </a:lnTo>
                <a:lnTo>
                  <a:pt x="103636" y="65520"/>
                </a:lnTo>
                <a:lnTo>
                  <a:pt x="92907" y="63581"/>
                </a:lnTo>
                <a:lnTo>
                  <a:pt x="81550" y="62935"/>
                </a:lnTo>
                <a:close/>
              </a:path>
              <a:path w="1978660" h="259079">
                <a:moveTo>
                  <a:pt x="141846" y="87755"/>
                </a:moveTo>
                <a:lnTo>
                  <a:pt x="81550" y="87755"/>
                </a:lnTo>
                <a:lnTo>
                  <a:pt x="88881" y="88179"/>
                </a:lnTo>
                <a:lnTo>
                  <a:pt x="95806" y="89454"/>
                </a:lnTo>
                <a:lnTo>
                  <a:pt x="127348" y="114052"/>
                </a:lnTo>
                <a:lnTo>
                  <a:pt x="134144" y="142712"/>
                </a:lnTo>
                <a:lnTo>
                  <a:pt x="133719" y="150616"/>
                </a:lnTo>
                <a:lnTo>
                  <a:pt x="114162" y="187292"/>
                </a:lnTo>
                <a:lnTo>
                  <a:pt x="81550" y="197965"/>
                </a:lnTo>
                <a:lnTo>
                  <a:pt x="141725" y="197965"/>
                </a:lnTo>
                <a:lnTo>
                  <a:pt x="160145" y="164577"/>
                </a:lnTo>
                <a:lnTo>
                  <a:pt x="162804" y="142712"/>
                </a:lnTo>
                <a:lnTo>
                  <a:pt x="162140" y="131503"/>
                </a:lnTo>
                <a:lnTo>
                  <a:pt x="160145" y="120921"/>
                </a:lnTo>
                <a:lnTo>
                  <a:pt x="156821" y="110968"/>
                </a:lnTo>
                <a:lnTo>
                  <a:pt x="152167" y="101642"/>
                </a:lnTo>
                <a:lnTo>
                  <a:pt x="146480" y="92999"/>
                </a:lnTo>
                <a:lnTo>
                  <a:pt x="141846" y="87755"/>
                </a:lnTo>
                <a:close/>
              </a:path>
              <a:path w="1978660" h="259079">
                <a:moveTo>
                  <a:pt x="248380" y="64412"/>
                </a:moveTo>
                <a:lnTo>
                  <a:pt x="220015" y="64412"/>
                </a:lnTo>
                <a:lnTo>
                  <a:pt x="220015" y="221012"/>
                </a:lnTo>
                <a:lnTo>
                  <a:pt x="360364" y="221012"/>
                </a:lnTo>
                <a:lnTo>
                  <a:pt x="360364" y="258537"/>
                </a:lnTo>
                <a:lnTo>
                  <a:pt x="387252" y="258537"/>
                </a:lnTo>
                <a:lnTo>
                  <a:pt x="387252" y="196193"/>
                </a:lnTo>
                <a:lnTo>
                  <a:pt x="248380" y="196193"/>
                </a:lnTo>
                <a:lnTo>
                  <a:pt x="248380" y="64412"/>
                </a:lnTo>
                <a:close/>
              </a:path>
              <a:path w="1978660" h="259079">
                <a:moveTo>
                  <a:pt x="362432" y="64412"/>
                </a:moveTo>
                <a:lnTo>
                  <a:pt x="334067" y="64412"/>
                </a:lnTo>
                <a:lnTo>
                  <a:pt x="334067" y="196193"/>
                </a:lnTo>
                <a:lnTo>
                  <a:pt x="362432" y="196193"/>
                </a:lnTo>
                <a:lnTo>
                  <a:pt x="362432" y="64412"/>
                </a:lnTo>
                <a:close/>
              </a:path>
              <a:path w="1978660" h="259079">
                <a:moveTo>
                  <a:pt x="504386" y="62935"/>
                </a:moveTo>
                <a:lnTo>
                  <a:pt x="463906" y="73276"/>
                </a:lnTo>
                <a:lnTo>
                  <a:pt x="435836" y="101642"/>
                </a:lnTo>
                <a:lnTo>
                  <a:pt x="425790" y="142712"/>
                </a:lnTo>
                <a:lnTo>
                  <a:pt x="426437" y="153940"/>
                </a:lnTo>
                <a:lnTo>
                  <a:pt x="441986" y="192739"/>
                </a:lnTo>
                <a:lnTo>
                  <a:pt x="475928" y="217134"/>
                </a:lnTo>
                <a:lnTo>
                  <a:pt x="510000" y="222785"/>
                </a:lnTo>
                <a:lnTo>
                  <a:pt x="519510" y="222379"/>
                </a:lnTo>
                <a:lnTo>
                  <a:pt x="559787" y="208307"/>
                </a:lnTo>
                <a:lnTo>
                  <a:pt x="571181" y="197965"/>
                </a:lnTo>
                <a:lnTo>
                  <a:pt x="510886" y="197965"/>
                </a:lnTo>
                <a:lnTo>
                  <a:pt x="499824" y="197190"/>
                </a:lnTo>
                <a:lnTo>
                  <a:pt x="465291" y="178704"/>
                </a:lnTo>
                <a:lnTo>
                  <a:pt x="454156" y="152167"/>
                </a:lnTo>
                <a:lnTo>
                  <a:pt x="581208" y="152167"/>
                </a:lnTo>
                <a:lnTo>
                  <a:pt x="581602" y="148622"/>
                </a:lnTo>
                <a:lnTo>
                  <a:pt x="581799" y="145765"/>
                </a:lnTo>
                <a:lnTo>
                  <a:pt x="581751" y="142712"/>
                </a:lnTo>
                <a:lnTo>
                  <a:pt x="581171" y="132112"/>
                </a:lnTo>
                <a:lnTo>
                  <a:pt x="581114" y="131780"/>
                </a:lnTo>
                <a:lnTo>
                  <a:pt x="454156" y="131780"/>
                </a:lnTo>
                <a:lnTo>
                  <a:pt x="456039" y="122214"/>
                </a:lnTo>
                <a:lnTo>
                  <a:pt x="485623" y="89971"/>
                </a:lnTo>
                <a:lnTo>
                  <a:pt x="504386" y="86868"/>
                </a:lnTo>
                <a:lnTo>
                  <a:pt x="561245" y="86868"/>
                </a:lnTo>
                <a:lnTo>
                  <a:pt x="560008" y="85391"/>
                </a:lnTo>
                <a:lnTo>
                  <a:pt x="525586" y="65520"/>
                </a:lnTo>
                <a:lnTo>
                  <a:pt x="515300" y="63581"/>
                </a:lnTo>
                <a:lnTo>
                  <a:pt x="504386" y="62935"/>
                </a:lnTo>
                <a:close/>
              </a:path>
              <a:path w="1978660" h="259079">
                <a:moveTo>
                  <a:pt x="556093" y="179055"/>
                </a:moveTo>
                <a:lnTo>
                  <a:pt x="546841" y="187329"/>
                </a:lnTo>
                <a:lnTo>
                  <a:pt x="536223" y="193238"/>
                </a:lnTo>
                <a:lnTo>
                  <a:pt x="524238" y="196784"/>
                </a:lnTo>
                <a:lnTo>
                  <a:pt x="510886" y="197965"/>
                </a:lnTo>
                <a:lnTo>
                  <a:pt x="571181" y="197965"/>
                </a:lnTo>
                <a:lnTo>
                  <a:pt x="571753" y="197375"/>
                </a:lnTo>
                <a:lnTo>
                  <a:pt x="556093" y="179055"/>
                </a:lnTo>
                <a:close/>
              </a:path>
              <a:path w="1978660" h="259079">
                <a:moveTo>
                  <a:pt x="561245" y="86868"/>
                </a:moveTo>
                <a:lnTo>
                  <a:pt x="504386" y="86868"/>
                </a:lnTo>
                <a:lnTo>
                  <a:pt x="514155" y="87662"/>
                </a:lnTo>
                <a:lnTo>
                  <a:pt x="523074" y="90044"/>
                </a:lnTo>
                <a:lnTo>
                  <a:pt x="552714" y="122343"/>
                </a:lnTo>
                <a:lnTo>
                  <a:pt x="554616" y="131780"/>
                </a:lnTo>
                <a:lnTo>
                  <a:pt x="581114" y="131780"/>
                </a:lnTo>
                <a:lnTo>
                  <a:pt x="579288" y="121291"/>
                </a:lnTo>
                <a:lnTo>
                  <a:pt x="576123" y="111078"/>
                </a:lnTo>
                <a:lnTo>
                  <a:pt x="571753" y="101642"/>
                </a:lnTo>
                <a:lnTo>
                  <a:pt x="566379" y="92999"/>
                </a:lnTo>
                <a:lnTo>
                  <a:pt x="561245" y="86868"/>
                </a:lnTo>
                <a:close/>
              </a:path>
              <a:path w="1978660" h="259079">
                <a:moveTo>
                  <a:pt x="670420" y="64412"/>
                </a:moveTo>
                <a:lnTo>
                  <a:pt x="642055" y="64412"/>
                </a:lnTo>
                <a:lnTo>
                  <a:pt x="642055" y="221012"/>
                </a:lnTo>
                <a:lnTo>
                  <a:pt x="670420" y="221012"/>
                </a:lnTo>
                <a:lnTo>
                  <a:pt x="670420" y="155418"/>
                </a:lnTo>
                <a:lnTo>
                  <a:pt x="788018" y="155418"/>
                </a:lnTo>
                <a:lnTo>
                  <a:pt x="788018" y="130893"/>
                </a:lnTo>
                <a:lnTo>
                  <a:pt x="670420" y="130893"/>
                </a:lnTo>
                <a:lnTo>
                  <a:pt x="670420" y="64412"/>
                </a:lnTo>
                <a:close/>
              </a:path>
              <a:path w="1978660" h="259079">
                <a:moveTo>
                  <a:pt x="788018" y="155418"/>
                </a:moveTo>
                <a:lnTo>
                  <a:pt x="759652" y="155418"/>
                </a:lnTo>
                <a:lnTo>
                  <a:pt x="759652" y="221012"/>
                </a:lnTo>
                <a:lnTo>
                  <a:pt x="788018" y="221012"/>
                </a:lnTo>
                <a:lnTo>
                  <a:pt x="788018" y="155418"/>
                </a:lnTo>
                <a:close/>
              </a:path>
              <a:path w="1978660" h="259079">
                <a:moveTo>
                  <a:pt x="788018" y="64412"/>
                </a:moveTo>
                <a:lnTo>
                  <a:pt x="759652" y="64412"/>
                </a:lnTo>
                <a:lnTo>
                  <a:pt x="759652" y="130893"/>
                </a:lnTo>
                <a:lnTo>
                  <a:pt x="788018" y="130893"/>
                </a:lnTo>
                <a:lnTo>
                  <a:pt x="788018" y="64412"/>
                </a:lnTo>
                <a:close/>
              </a:path>
              <a:path w="1978660" h="259079">
                <a:moveTo>
                  <a:pt x="887788" y="64412"/>
                </a:moveTo>
                <a:lnTo>
                  <a:pt x="859423" y="64412"/>
                </a:lnTo>
                <a:lnTo>
                  <a:pt x="859423" y="221012"/>
                </a:lnTo>
                <a:lnTo>
                  <a:pt x="887788" y="221012"/>
                </a:lnTo>
                <a:lnTo>
                  <a:pt x="887788" y="154827"/>
                </a:lnTo>
                <a:lnTo>
                  <a:pt x="954527" y="154827"/>
                </a:lnTo>
                <a:lnTo>
                  <a:pt x="942746" y="139758"/>
                </a:lnTo>
                <a:lnTo>
                  <a:pt x="949966" y="130598"/>
                </a:lnTo>
                <a:lnTo>
                  <a:pt x="887788" y="130598"/>
                </a:lnTo>
                <a:lnTo>
                  <a:pt x="887788" y="64412"/>
                </a:lnTo>
                <a:close/>
              </a:path>
              <a:path w="1978660" h="259079">
                <a:moveTo>
                  <a:pt x="954527" y="154827"/>
                </a:moveTo>
                <a:lnTo>
                  <a:pt x="920290" y="154827"/>
                </a:lnTo>
                <a:lnTo>
                  <a:pt x="972884" y="221012"/>
                </a:lnTo>
                <a:lnTo>
                  <a:pt x="1006272" y="221012"/>
                </a:lnTo>
                <a:lnTo>
                  <a:pt x="954527" y="154827"/>
                </a:lnTo>
                <a:close/>
              </a:path>
              <a:path w="1978660" h="259079">
                <a:moveTo>
                  <a:pt x="1002135" y="64412"/>
                </a:moveTo>
                <a:lnTo>
                  <a:pt x="971702" y="64412"/>
                </a:lnTo>
                <a:lnTo>
                  <a:pt x="920881" y="130598"/>
                </a:lnTo>
                <a:lnTo>
                  <a:pt x="949966" y="130598"/>
                </a:lnTo>
                <a:lnTo>
                  <a:pt x="1002135" y="64412"/>
                </a:lnTo>
                <a:close/>
              </a:path>
              <a:path w="1978660" h="259079">
                <a:moveTo>
                  <a:pt x="1162159" y="87459"/>
                </a:moveTo>
                <a:lnTo>
                  <a:pt x="1101972" y="87459"/>
                </a:lnTo>
                <a:lnTo>
                  <a:pt x="1111686" y="88069"/>
                </a:lnTo>
                <a:lnTo>
                  <a:pt x="1120144" y="89897"/>
                </a:lnTo>
                <a:lnTo>
                  <a:pt x="1143929" y="125279"/>
                </a:lnTo>
                <a:lnTo>
                  <a:pt x="1143929" y="130893"/>
                </a:lnTo>
                <a:lnTo>
                  <a:pt x="1099018" y="130893"/>
                </a:lnTo>
                <a:lnTo>
                  <a:pt x="1083727" y="131688"/>
                </a:lnTo>
                <a:lnTo>
                  <a:pt x="1044559" y="150321"/>
                </a:lnTo>
                <a:lnTo>
                  <a:pt x="1036082" y="176692"/>
                </a:lnTo>
                <a:lnTo>
                  <a:pt x="1037061" y="186534"/>
                </a:lnTo>
                <a:lnTo>
                  <a:pt x="1070283" y="219609"/>
                </a:lnTo>
                <a:lnTo>
                  <a:pt x="1093995" y="222785"/>
                </a:lnTo>
                <a:lnTo>
                  <a:pt x="1102693" y="222434"/>
                </a:lnTo>
                <a:lnTo>
                  <a:pt x="1141473" y="205482"/>
                </a:lnTo>
                <a:lnTo>
                  <a:pt x="1144956" y="200920"/>
                </a:lnTo>
                <a:lnTo>
                  <a:pt x="1098722" y="200920"/>
                </a:lnTo>
                <a:lnTo>
                  <a:pt x="1091040" y="200495"/>
                </a:lnTo>
                <a:lnTo>
                  <a:pt x="1064152" y="183389"/>
                </a:lnTo>
                <a:lnTo>
                  <a:pt x="1064152" y="175510"/>
                </a:lnTo>
                <a:lnTo>
                  <a:pt x="1066405" y="164910"/>
                </a:lnTo>
                <a:lnTo>
                  <a:pt x="1073164" y="157338"/>
                </a:lnTo>
                <a:lnTo>
                  <a:pt x="1084429" y="152795"/>
                </a:lnTo>
                <a:lnTo>
                  <a:pt x="1100200" y="151281"/>
                </a:lnTo>
                <a:lnTo>
                  <a:pt x="1172295" y="151281"/>
                </a:lnTo>
                <a:lnTo>
                  <a:pt x="1172208" y="125279"/>
                </a:lnTo>
                <a:lnTo>
                  <a:pt x="1171205" y="111632"/>
                </a:lnTo>
                <a:lnTo>
                  <a:pt x="1167936" y="98761"/>
                </a:lnTo>
                <a:lnTo>
                  <a:pt x="1162489" y="87847"/>
                </a:lnTo>
                <a:lnTo>
                  <a:pt x="1162159" y="87459"/>
                </a:lnTo>
                <a:close/>
              </a:path>
              <a:path w="1978660" h="259079">
                <a:moveTo>
                  <a:pt x="1172295" y="200329"/>
                </a:moveTo>
                <a:lnTo>
                  <a:pt x="1145407" y="200329"/>
                </a:lnTo>
                <a:lnTo>
                  <a:pt x="1145407" y="221012"/>
                </a:lnTo>
                <a:lnTo>
                  <a:pt x="1172295" y="221012"/>
                </a:lnTo>
                <a:lnTo>
                  <a:pt x="1172295" y="200329"/>
                </a:lnTo>
                <a:close/>
              </a:path>
              <a:path w="1978660" h="259079">
                <a:moveTo>
                  <a:pt x="1172295" y="151281"/>
                </a:moveTo>
                <a:lnTo>
                  <a:pt x="1143929" y="151281"/>
                </a:lnTo>
                <a:lnTo>
                  <a:pt x="1143929" y="173146"/>
                </a:lnTo>
                <a:lnTo>
                  <a:pt x="1140864" y="179425"/>
                </a:lnTo>
                <a:lnTo>
                  <a:pt x="1106571" y="200477"/>
                </a:lnTo>
                <a:lnTo>
                  <a:pt x="1098722" y="200920"/>
                </a:lnTo>
                <a:lnTo>
                  <a:pt x="1144956" y="200920"/>
                </a:lnTo>
                <a:lnTo>
                  <a:pt x="1145407" y="200329"/>
                </a:lnTo>
                <a:lnTo>
                  <a:pt x="1172295" y="200329"/>
                </a:lnTo>
                <a:lnTo>
                  <a:pt x="1172295" y="151281"/>
                </a:lnTo>
                <a:close/>
              </a:path>
              <a:path w="1978660" h="259079">
                <a:moveTo>
                  <a:pt x="1105223" y="62935"/>
                </a:moveTo>
                <a:lnTo>
                  <a:pt x="1061345" y="71060"/>
                </a:lnTo>
                <a:lnTo>
                  <a:pt x="1040514" y="83027"/>
                </a:lnTo>
                <a:lnTo>
                  <a:pt x="1052333" y="104301"/>
                </a:lnTo>
                <a:lnTo>
                  <a:pt x="1057172" y="100663"/>
                </a:lnTo>
                <a:lnTo>
                  <a:pt x="1062527" y="97431"/>
                </a:lnTo>
                <a:lnTo>
                  <a:pt x="1101972" y="87459"/>
                </a:lnTo>
                <a:lnTo>
                  <a:pt x="1162159" y="87459"/>
                </a:lnTo>
                <a:lnTo>
                  <a:pt x="1154862" y="78890"/>
                </a:lnTo>
                <a:lnTo>
                  <a:pt x="1145333" y="71910"/>
                </a:lnTo>
                <a:lnTo>
                  <a:pt x="1133883" y="66924"/>
                </a:lnTo>
                <a:lnTo>
                  <a:pt x="1120513" y="63932"/>
                </a:lnTo>
                <a:lnTo>
                  <a:pt x="1105223" y="62935"/>
                </a:lnTo>
                <a:close/>
              </a:path>
              <a:path w="1978660" h="259079">
                <a:moveTo>
                  <a:pt x="1359157" y="1772"/>
                </a:moveTo>
                <a:lnTo>
                  <a:pt x="1340543" y="1772"/>
                </a:lnTo>
                <a:lnTo>
                  <a:pt x="1326656" y="43138"/>
                </a:lnTo>
                <a:lnTo>
                  <a:pt x="1324489" y="48654"/>
                </a:lnTo>
                <a:lnTo>
                  <a:pt x="1321413" y="70026"/>
                </a:lnTo>
                <a:lnTo>
                  <a:pt x="1323208" y="74655"/>
                </a:lnTo>
                <a:lnTo>
                  <a:pt x="1326951" y="78595"/>
                </a:lnTo>
                <a:lnTo>
                  <a:pt x="1330694" y="82338"/>
                </a:lnTo>
                <a:lnTo>
                  <a:pt x="1335421" y="84209"/>
                </a:lnTo>
                <a:lnTo>
                  <a:pt x="1346649" y="84209"/>
                </a:lnTo>
                <a:lnTo>
                  <a:pt x="1351278" y="82338"/>
                </a:lnTo>
                <a:lnTo>
                  <a:pt x="1358763" y="74852"/>
                </a:lnTo>
                <a:lnTo>
                  <a:pt x="1360635" y="70026"/>
                </a:lnTo>
                <a:lnTo>
                  <a:pt x="1360635" y="59586"/>
                </a:lnTo>
                <a:lnTo>
                  <a:pt x="1359551" y="55745"/>
                </a:lnTo>
                <a:lnTo>
                  <a:pt x="1355218" y="49442"/>
                </a:lnTo>
                <a:lnTo>
                  <a:pt x="1352165" y="47176"/>
                </a:lnTo>
                <a:lnTo>
                  <a:pt x="1348225" y="45798"/>
                </a:lnTo>
                <a:lnTo>
                  <a:pt x="1359157" y="1772"/>
                </a:lnTo>
                <a:close/>
              </a:path>
              <a:path w="1978660" h="259079">
                <a:moveTo>
                  <a:pt x="1415002" y="1772"/>
                </a:moveTo>
                <a:lnTo>
                  <a:pt x="1396387" y="1772"/>
                </a:lnTo>
                <a:lnTo>
                  <a:pt x="1382500" y="43138"/>
                </a:lnTo>
                <a:lnTo>
                  <a:pt x="1380333" y="48654"/>
                </a:lnTo>
                <a:lnTo>
                  <a:pt x="1377258" y="70026"/>
                </a:lnTo>
                <a:lnTo>
                  <a:pt x="1379052" y="74655"/>
                </a:lnTo>
                <a:lnTo>
                  <a:pt x="1382795" y="78595"/>
                </a:lnTo>
                <a:lnTo>
                  <a:pt x="1386538" y="82338"/>
                </a:lnTo>
                <a:lnTo>
                  <a:pt x="1391265" y="84209"/>
                </a:lnTo>
                <a:lnTo>
                  <a:pt x="1402493" y="84209"/>
                </a:lnTo>
                <a:lnTo>
                  <a:pt x="1407122" y="82338"/>
                </a:lnTo>
                <a:lnTo>
                  <a:pt x="1414608" y="74852"/>
                </a:lnTo>
                <a:lnTo>
                  <a:pt x="1416479" y="70026"/>
                </a:lnTo>
                <a:lnTo>
                  <a:pt x="1416479" y="59586"/>
                </a:lnTo>
                <a:lnTo>
                  <a:pt x="1415396" y="55745"/>
                </a:lnTo>
                <a:lnTo>
                  <a:pt x="1411062" y="49442"/>
                </a:lnTo>
                <a:lnTo>
                  <a:pt x="1408009" y="47176"/>
                </a:lnTo>
                <a:lnTo>
                  <a:pt x="1404069" y="45798"/>
                </a:lnTo>
                <a:lnTo>
                  <a:pt x="1415002" y="1772"/>
                </a:lnTo>
                <a:close/>
              </a:path>
              <a:path w="1978660" h="259079">
                <a:moveTo>
                  <a:pt x="1590780" y="170191"/>
                </a:moveTo>
                <a:lnTo>
                  <a:pt x="1562119" y="170191"/>
                </a:lnTo>
                <a:lnTo>
                  <a:pt x="1562119" y="221012"/>
                </a:lnTo>
                <a:lnTo>
                  <a:pt x="1590780" y="221012"/>
                </a:lnTo>
                <a:lnTo>
                  <a:pt x="1590780" y="170191"/>
                </a:lnTo>
                <a:close/>
              </a:path>
              <a:path w="1978660" h="259079">
                <a:moveTo>
                  <a:pt x="1584870" y="14182"/>
                </a:moveTo>
                <a:lnTo>
                  <a:pt x="1552959" y="14182"/>
                </a:lnTo>
                <a:lnTo>
                  <a:pt x="1447180" y="149508"/>
                </a:lnTo>
                <a:lnTo>
                  <a:pt x="1447180" y="170191"/>
                </a:lnTo>
                <a:lnTo>
                  <a:pt x="1630077" y="170191"/>
                </a:lnTo>
                <a:lnTo>
                  <a:pt x="1630077" y="144781"/>
                </a:lnTo>
                <a:lnTo>
                  <a:pt x="1483523" y="144781"/>
                </a:lnTo>
                <a:lnTo>
                  <a:pt x="1584870" y="14182"/>
                </a:lnTo>
                <a:close/>
              </a:path>
              <a:path w="1978660" h="259079">
                <a:moveTo>
                  <a:pt x="1590780" y="99869"/>
                </a:moveTo>
                <a:lnTo>
                  <a:pt x="1563005" y="99869"/>
                </a:lnTo>
                <a:lnTo>
                  <a:pt x="1563005" y="144781"/>
                </a:lnTo>
                <a:lnTo>
                  <a:pt x="1590780" y="144781"/>
                </a:lnTo>
                <a:lnTo>
                  <a:pt x="1590780" y="99869"/>
                </a:lnTo>
                <a:close/>
              </a:path>
              <a:path w="1978660" h="259079">
                <a:moveTo>
                  <a:pt x="1686467" y="0"/>
                </a:moveTo>
                <a:lnTo>
                  <a:pt x="1675239" y="0"/>
                </a:lnTo>
                <a:lnTo>
                  <a:pt x="1670512" y="1871"/>
                </a:lnTo>
                <a:lnTo>
                  <a:pt x="1663026" y="9356"/>
                </a:lnTo>
                <a:lnTo>
                  <a:pt x="1661155" y="14182"/>
                </a:lnTo>
                <a:lnTo>
                  <a:pt x="1661155" y="24425"/>
                </a:lnTo>
                <a:lnTo>
                  <a:pt x="1673565" y="38411"/>
                </a:lnTo>
                <a:lnTo>
                  <a:pt x="1662632" y="82436"/>
                </a:lnTo>
                <a:lnTo>
                  <a:pt x="1681247" y="82436"/>
                </a:lnTo>
                <a:lnTo>
                  <a:pt x="1695430" y="41070"/>
                </a:lnTo>
                <a:lnTo>
                  <a:pt x="1697399" y="35752"/>
                </a:lnTo>
                <a:lnTo>
                  <a:pt x="1698701" y="31615"/>
                </a:lnTo>
                <a:lnTo>
                  <a:pt x="1699271" y="28956"/>
                </a:lnTo>
                <a:lnTo>
                  <a:pt x="1699862" y="26001"/>
                </a:lnTo>
                <a:lnTo>
                  <a:pt x="1700157" y="23046"/>
                </a:lnTo>
                <a:lnTo>
                  <a:pt x="1700079" y="14182"/>
                </a:lnTo>
                <a:lnTo>
                  <a:pt x="1698286" y="9652"/>
                </a:lnTo>
                <a:lnTo>
                  <a:pt x="1694543" y="5909"/>
                </a:lnTo>
                <a:lnTo>
                  <a:pt x="1690997" y="1969"/>
                </a:lnTo>
                <a:lnTo>
                  <a:pt x="1686467" y="0"/>
                </a:lnTo>
                <a:close/>
              </a:path>
              <a:path w="1978660" h="259079">
                <a:moveTo>
                  <a:pt x="1742311" y="0"/>
                </a:moveTo>
                <a:lnTo>
                  <a:pt x="1731083" y="0"/>
                </a:lnTo>
                <a:lnTo>
                  <a:pt x="1726356" y="1871"/>
                </a:lnTo>
                <a:lnTo>
                  <a:pt x="1718870" y="9356"/>
                </a:lnTo>
                <a:lnTo>
                  <a:pt x="1716999" y="14182"/>
                </a:lnTo>
                <a:lnTo>
                  <a:pt x="1716999" y="24425"/>
                </a:lnTo>
                <a:lnTo>
                  <a:pt x="1729409" y="38411"/>
                </a:lnTo>
                <a:lnTo>
                  <a:pt x="1718476" y="82436"/>
                </a:lnTo>
                <a:lnTo>
                  <a:pt x="1737091" y="82436"/>
                </a:lnTo>
                <a:lnTo>
                  <a:pt x="1751274" y="41070"/>
                </a:lnTo>
                <a:lnTo>
                  <a:pt x="1753243" y="35752"/>
                </a:lnTo>
                <a:lnTo>
                  <a:pt x="1754545" y="31615"/>
                </a:lnTo>
                <a:lnTo>
                  <a:pt x="1755115" y="28956"/>
                </a:lnTo>
                <a:lnTo>
                  <a:pt x="1755706" y="26001"/>
                </a:lnTo>
                <a:lnTo>
                  <a:pt x="1756001" y="23046"/>
                </a:lnTo>
                <a:lnTo>
                  <a:pt x="1755923" y="14182"/>
                </a:lnTo>
                <a:lnTo>
                  <a:pt x="1754130" y="9652"/>
                </a:lnTo>
                <a:lnTo>
                  <a:pt x="1750387" y="5909"/>
                </a:lnTo>
                <a:lnTo>
                  <a:pt x="1746842" y="1969"/>
                </a:lnTo>
                <a:lnTo>
                  <a:pt x="1742311" y="0"/>
                </a:lnTo>
                <a:close/>
              </a:path>
              <a:path w="1978660" h="259079">
                <a:moveTo>
                  <a:pt x="1978069" y="127643"/>
                </a:moveTo>
                <a:lnTo>
                  <a:pt x="1898587" y="127643"/>
                </a:lnTo>
                <a:lnTo>
                  <a:pt x="1898587" y="152167"/>
                </a:lnTo>
                <a:lnTo>
                  <a:pt x="1978069" y="152167"/>
                </a:lnTo>
                <a:lnTo>
                  <a:pt x="1978069" y="1276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0" name="object 30"/>
          <p:cNvSpPr/>
          <p:nvPr/>
        </p:nvSpPr>
        <p:spPr>
          <a:xfrm>
            <a:off x="389588" y="4137715"/>
            <a:ext cx="1194085" cy="157106"/>
          </a:xfrm>
          <a:custGeom>
            <a:avLst/>
            <a:gdLst/>
            <a:ahLst/>
            <a:cxnLst/>
            <a:rect l="l" t="t" r="r" b="b"/>
            <a:pathLst>
              <a:path w="1969135" h="259079">
                <a:moveTo>
                  <a:pt x="81550" y="62935"/>
                </a:moveTo>
                <a:lnTo>
                  <a:pt x="39593" y="73276"/>
                </a:lnTo>
                <a:lnTo>
                  <a:pt x="10341" y="101642"/>
                </a:lnTo>
                <a:lnTo>
                  <a:pt x="0" y="142712"/>
                </a:lnTo>
                <a:lnTo>
                  <a:pt x="646" y="153940"/>
                </a:lnTo>
                <a:lnTo>
                  <a:pt x="16158" y="192610"/>
                </a:lnTo>
                <a:lnTo>
                  <a:pt x="49196" y="216968"/>
                </a:lnTo>
                <a:lnTo>
                  <a:pt x="81550" y="222785"/>
                </a:lnTo>
                <a:lnTo>
                  <a:pt x="92907" y="222139"/>
                </a:lnTo>
                <a:lnTo>
                  <a:pt x="132001" y="206793"/>
                </a:lnTo>
                <a:lnTo>
                  <a:pt x="141725" y="197965"/>
                </a:lnTo>
                <a:lnTo>
                  <a:pt x="81550" y="197965"/>
                </a:lnTo>
                <a:lnTo>
                  <a:pt x="74200" y="197541"/>
                </a:lnTo>
                <a:lnTo>
                  <a:pt x="39297" y="177541"/>
                </a:lnTo>
                <a:lnTo>
                  <a:pt x="28660" y="142712"/>
                </a:lnTo>
                <a:lnTo>
                  <a:pt x="29085" y="134827"/>
                </a:lnTo>
                <a:lnTo>
                  <a:pt x="48752" y="98318"/>
                </a:lnTo>
                <a:lnTo>
                  <a:pt x="81550" y="87755"/>
                </a:lnTo>
                <a:lnTo>
                  <a:pt x="141846" y="87755"/>
                </a:lnTo>
                <a:lnTo>
                  <a:pt x="139758" y="85391"/>
                </a:lnTo>
                <a:lnTo>
                  <a:pt x="103636" y="65520"/>
                </a:lnTo>
                <a:lnTo>
                  <a:pt x="92907" y="63581"/>
                </a:lnTo>
                <a:lnTo>
                  <a:pt x="81550" y="62935"/>
                </a:lnTo>
                <a:close/>
              </a:path>
              <a:path w="1969135" h="259079">
                <a:moveTo>
                  <a:pt x="141846" y="87755"/>
                </a:moveTo>
                <a:lnTo>
                  <a:pt x="81550" y="87755"/>
                </a:lnTo>
                <a:lnTo>
                  <a:pt x="88881" y="88179"/>
                </a:lnTo>
                <a:lnTo>
                  <a:pt x="95806" y="89454"/>
                </a:lnTo>
                <a:lnTo>
                  <a:pt x="127348" y="114052"/>
                </a:lnTo>
                <a:lnTo>
                  <a:pt x="134144" y="142712"/>
                </a:lnTo>
                <a:lnTo>
                  <a:pt x="133719" y="150616"/>
                </a:lnTo>
                <a:lnTo>
                  <a:pt x="114162" y="187292"/>
                </a:lnTo>
                <a:lnTo>
                  <a:pt x="81550" y="197965"/>
                </a:lnTo>
                <a:lnTo>
                  <a:pt x="141725" y="197965"/>
                </a:lnTo>
                <a:lnTo>
                  <a:pt x="160145" y="164577"/>
                </a:lnTo>
                <a:lnTo>
                  <a:pt x="162804" y="142712"/>
                </a:lnTo>
                <a:lnTo>
                  <a:pt x="162140" y="131503"/>
                </a:lnTo>
                <a:lnTo>
                  <a:pt x="160145" y="120921"/>
                </a:lnTo>
                <a:lnTo>
                  <a:pt x="156821" y="110968"/>
                </a:lnTo>
                <a:lnTo>
                  <a:pt x="152167" y="101642"/>
                </a:lnTo>
                <a:lnTo>
                  <a:pt x="146480" y="92999"/>
                </a:lnTo>
                <a:lnTo>
                  <a:pt x="141846" y="87755"/>
                </a:lnTo>
                <a:close/>
              </a:path>
              <a:path w="1969135" h="259079">
                <a:moveTo>
                  <a:pt x="248380" y="64412"/>
                </a:moveTo>
                <a:lnTo>
                  <a:pt x="220015" y="64412"/>
                </a:lnTo>
                <a:lnTo>
                  <a:pt x="220015" y="221012"/>
                </a:lnTo>
                <a:lnTo>
                  <a:pt x="360364" y="221012"/>
                </a:lnTo>
                <a:lnTo>
                  <a:pt x="360364" y="258537"/>
                </a:lnTo>
                <a:lnTo>
                  <a:pt x="387252" y="258537"/>
                </a:lnTo>
                <a:lnTo>
                  <a:pt x="387252" y="196193"/>
                </a:lnTo>
                <a:lnTo>
                  <a:pt x="248380" y="196193"/>
                </a:lnTo>
                <a:lnTo>
                  <a:pt x="248380" y="64412"/>
                </a:lnTo>
                <a:close/>
              </a:path>
              <a:path w="1969135" h="259079">
                <a:moveTo>
                  <a:pt x="362432" y="64412"/>
                </a:moveTo>
                <a:lnTo>
                  <a:pt x="334067" y="64412"/>
                </a:lnTo>
                <a:lnTo>
                  <a:pt x="334067" y="196193"/>
                </a:lnTo>
                <a:lnTo>
                  <a:pt x="362432" y="196193"/>
                </a:lnTo>
                <a:lnTo>
                  <a:pt x="362432" y="64412"/>
                </a:lnTo>
                <a:close/>
              </a:path>
              <a:path w="1969135" h="259079">
                <a:moveTo>
                  <a:pt x="504386" y="62935"/>
                </a:moveTo>
                <a:lnTo>
                  <a:pt x="463906" y="73276"/>
                </a:lnTo>
                <a:lnTo>
                  <a:pt x="435836" y="101642"/>
                </a:lnTo>
                <a:lnTo>
                  <a:pt x="425790" y="142712"/>
                </a:lnTo>
                <a:lnTo>
                  <a:pt x="426437" y="153940"/>
                </a:lnTo>
                <a:lnTo>
                  <a:pt x="441986" y="192739"/>
                </a:lnTo>
                <a:lnTo>
                  <a:pt x="475928" y="217134"/>
                </a:lnTo>
                <a:lnTo>
                  <a:pt x="510000" y="222785"/>
                </a:lnTo>
                <a:lnTo>
                  <a:pt x="519510" y="222379"/>
                </a:lnTo>
                <a:lnTo>
                  <a:pt x="559787" y="208307"/>
                </a:lnTo>
                <a:lnTo>
                  <a:pt x="571181" y="197965"/>
                </a:lnTo>
                <a:lnTo>
                  <a:pt x="510886" y="197965"/>
                </a:lnTo>
                <a:lnTo>
                  <a:pt x="499824" y="197190"/>
                </a:lnTo>
                <a:lnTo>
                  <a:pt x="465291" y="178704"/>
                </a:lnTo>
                <a:lnTo>
                  <a:pt x="454156" y="152167"/>
                </a:lnTo>
                <a:lnTo>
                  <a:pt x="581208" y="152167"/>
                </a:lnTo>
                <a:lnTo>
                  <a:pt x="581602" y="148622"/>
                </a:lnTo>
                <a:lnTo>
                  <a:pt x="581799" y="145765"/>
                </a:lnTo>
                <a:lnTo>
                  <a:pt x="581751" y="142712"/>
                </a:lnTo>
                <a:lnTo>
                  <a:pt x="581171" y="132112"/>
                </a:lnTo>
                <a:lnTo>
                  <a:pt x="581114" y="131780"/>
                </a:lnTo>
                <a:lnTo>
                  <a:pt x="454156" y="131780"/>
                </a:lnTo>
                <a:lnTo>
                  <a:pt x="456039" y="122214"/>
                </a:lnTo>
                <a:lnTo>
                  <a:pt x="485623" y="89971"/>
                </a:lnTo>
                <a:lnTo>
                  <a:pt x="504386" y="86868"/>
                </a:lnTo>
                <a:lnTo>
                  <a:pt x="561245" y="86868"/>
                </a:lnTo>
                <a:lnTo>
                  <a:pt x="560008" y="85391"/>
                </a:lnTo>
                <a:lnTo>
                  <a:pt x="525586" y="65520"/>
                </a:lnTo>
                <a:lnTo>
                  <a:pt x="515300" y="63581"/>
                </a:lnTo>
                <a:lnTo>
                  <a:pt x="504386" y="62935"/>
                </a:lnTo>
                <a:close/>
              </a:path>
              <a:path w="1969135" h="259079">
                <a:moveTo>
                  <a:pt x="556093" y="179055"/>
                </a:moveTo>
                <a:lnTo>
                  <a:pt x="546841" y="187329"/>
                </a:lnTo>
                <a:lnTo>
                  <a:pt x="536223" y="193238"/>
                </a:lnTo>
                <a:lnTo>
                  <a:pt x="524238" y="196784"/>
                </a:lnTo>
                <a:lnTo>
                  <a:pt x="510886" y="197965"/>
                </a:lnTo>
                <a:lnTo>
                  <a:pt x="571181" y="197965"/>
                </a:lnTo>
                <a:lnTo>
                  <a:pt x="571753" y="197375"/>
                </a:lnTo>
                <a:lnTo>
                  <a:pt x="556093" y="179055"/>
                </a:lnTo>
                <a:close/>
              </a:path>
              <a:path w="1969135" h="259079">
                <a:moveTo>
                  <a:pt x="561245" y="86868"/>
                </a:moveTo>
                <a:lnTo>
                  <a:pt x="504386" y="86868"/>
                </a:lnTo>
                <a:lnTo>
                  <a:pt x="514155" y="87662"/>
                </a:lnTo>
                <a:lnTo>
                  <a:pt x="523074" y="90044"/>
                </a:lnTo>
                <a:lnTo>
                  <a:pt x="552714" y="122343"/>
                </a:lnTo>
                <a:lnTo>
                  <a:pt x="554616" y="131780"/>
                </a:lnTo>
                <a:lnTo>
                  <a:pt x="581114" y="131780"/>
                </a:lnTo>
                <a:lnTo>
                  <a:pt x="579288" y="121291"/>
                </a:lnTo>
                <a:lnTo>
                  <a:pt x="576123" y="111078"/>
                </a:lnTo>
                <a:lnTo>
                  <a:pt x="571753" y="101642"/>
                </a:lnTo>
                <a:lnTo>
                  <a:pt x="566379" y="92999"/>
                </a:lnTo>
                <a:lnTo>
                  <a:pt x="561245" y="86868"/>
                </a:lnTo>
                <a:close/>
              </a:path>
              <a:path w="1969135" h="259079">
                <a:moveTo>
                  <a:pt x="670420" y="64412"/>
                </a:moveTo>
                <a:lnTo>
                  <a:pt x="642055" y="64412"/>
                </a:lnTo>
                <a:lnTo>
                  <a:pt x="642055" y="221012"/>
                </a:lnTo>
                <a:lnTo>
                  <a:pt x="670420" y="221012"/>
                </a:lnTo>
                <a:lnTo>
                  <a:pt x="670420" y="155418"/>
                </a:lnTo>
                <a:lnTo>
                  <a:pt x="788018" y="155418"/>
                </a:lnTo>
                <a:lnTo>
                  <a:pt x="788018" y="130893"/>
                </a:lnTo>
                <a:lnTo>
                  <a:pt x="670420" y="130893"/>
                </a:lnTo>
                <a:lnTo>
                  <a:pt x="670420" y="64412"/>
                </a:lnTo>
                <a:close/>
              </a:path>
              <a:path w="1969135" h="259079">
                <a:moveTo>
                  <a:pt x="788018" y="155418"/>
                </a:moveTo>
                <a:lnTo>
                  <a:pt x="759652" y="155418"/>
                </a:lnTo>
                <a:lnTo>
                  <a:pt x="759652" y="221012"/>
                </a:lnTo>
                <a:lnTo>
                  <a:pt x="788018" y="221012"/>
                </a:lnTo>
                <a:lnTo>
                  <a:pt x="788018" y="155418"/>
                </a:lnTo>
                <a:close/>
              </a:path>
              <a:path w="1969135" h="259079">
                <a:moveTo>
                  <a:pt x="788018" y="64412"/>
                </a:moveTo>
                <a:lnTo>
                  <a:pt x="759652" y="64412"/>
                </a:lnTo>
                <a:lnTo>
                  <a:pt x="759652" y="130893"/>
                </a:lnTo>
                <a:lnTo>
                  <a:pt x="788018" y="130893"/>
                </a:lnTo>
                <a:lnTo>
                  <a:pt x="788018" y="64412"/>
                </a:lnTo>
                <a:close/>
              </a:path>
              <a:path w="1969135" h="259079">
                <a:moveTo>
                  <a:pt x="887788" y="64412"/>
                </a:moveTo>
                <a:lnTo>
                  <a:pt x="859423" y="64412"/>
                </a:lnTo>
                <a:lnTo>
                  <a:pt x="859423" y="221012"/>
                </a:lnTo>
                <a:lnTo>
                  <a:pt x="887788" y="221012"/>
                </a:lnTo>
                <a:lnTo>
                  <a:pt x="887788" y="154827"/>
                </a:lnTo>
                <a:lnTo>
                  <a:pt x="954527" y="154827"/>
                </a:lnTo>
                <a:lnTo>
                  <a:pt x="942746" y="139758"/>
                </a:lnTo>
                <a:lnTo>
                  <a:pt x="949966" y="130598"/>
                </a:lnTo>
                <a:lnTo>
                  <a:pt x="887788" y="130598"/>
                </a:lnTo>
                <a:lnTo>
                  <a:pt x="887788" y="64412"/>
                </a:lnTo>
                <a:close/>
              </a:path>
              <a:path w="1969135" h="259079">
                <a:moveTo>
                  <a:pt x="954527" y="154827"/>
                </a:moveTo>
                <a:lnTo>
                  <a:pt x="920290" y="154827"/>
                </a:lnTo>
                <a:lnTo>
                  <a:pt x="972884" y="221012"/>
                </a:lnTo>
                <a:lnTo>
                  <a:pt x="1006272" y="221012"/>
                </a:lnTo>
                <a:lnTo>
                  <a:pt x="954527" y="154827"/>
                </a:lnTo>
                <a:close/>
              </a:path>
              <a:path w="1969135" h="259079">
                <a:moveTo>
                  <a:pt x="1002135" y="64412"/>
                </a:moveTo>
                <a:lnTo>
                  <a:pt x="971702" y="64412"/>
                </a:lnTo>
                <a:lnTo>
                  <a:pt x="920881" y="130598"/>
                </a:lnTo>
                <a:lnTo>
                  <a:pt x="949966" y="130598"/>
                </a:lnTo>
                <a:lnTo>
                  <a:pt x="1002135" y="64412"/>
                </a:lnTo>
                <a:close/>
              </a:path>
              <a:path w="1969135" h="259079">
                <a:moveTo>
                  <a:pt x="1162159" y="87459"/>
                </a:moveTo>
                <a:lnTo>
                  <a:pt x="1101972" y="87459"/>
                </a:lnTo>
                <a:lnTo>
                  <a:pt x="1111686" y="88069"/>
                </a:lnTo>
                <a:lnTo>
                  <a:pt x="1120144" y="89897"/>
                </a:lnTo>
                <a:lnTo>
                  <a:pt x="1143929" y="125279"/>
                </a:lnTo>
                <a:lnTo>
                  <a:pt x="1143929" y="130893"/>
                </a:lnTo>
                <a:lnTo>
                  <a:pt x="1099018" y="130893"/>
                </a:lnTo>
                <a:lnTo>
                  <a:pt x="1083727" y="131688"/>
                </a:lnTo>
                <a:lnTo>
                  <a:pt x="1044559" y="150321"/>
                </a:lnTo>
                <a:lnTo>
                  <a:pt x="1036082" y="176692"/>
                </a:lnTo>
                <a:lnTo>
                  <a:pt x="1037061" y="186534"/>
                </a:lnTo>
                <a:lnTo>
                  <a:pt x="1070283" y="219609"/>
                </a:lnTo>
                <a:lnTo>
                  <a:pt x="1093995" y="222785"/>
                </a:lnTo>
                <a:lnTo>
                  <a:pt x="1102693" y="222434"/>
                </a:lnTo>
                <a:lnTo>
                  <a:pt x="1141473" y="205482"/>
                </a:lnTo>
                <a:lnTo>
                  <a:pt x="1144956" y="200920"/>
                </a:lnTo>
                <a:lnTo>
                  <a:pt x="1098722" y="200920"/>
                </a:lnTo>
                <a:lnTo>
                  <a:pt x="1091040" y="200495"/>
                </a:lnTo>
                <a:lnTo>
                  <a:pt x="1064152" y="183389"/>
                </a:lnTo>
                <a:lnTo>
                  <a:pt x="1064152" y="175510"/>
                </a:lnTo>
                <a:lnTo>
                  <a:pt x="1066405" y="164910"/>
                </a:lnTo>
                <a:lnTo>
                  <a:pt x="1073164" y="157338"/>
                </a:lnTo>
                <a:lnTo>
                  <a:pt x="1084429" y="152795"/>
                </a:lnTo>
                <a:lnTo>
                  <a:pt x="1100200" y="151281"/>
                </a:lnTo>
                <a:lnTo>
                  <a:pt x="1172295" y="151281"/>
                </a:lnTo>
                <a:lnTo>
                  <a:pt x="1172208" y="125279"/>
                </a:lnTo>
                <a:lnTo>
                  <a:pt x="1171205" y="111632"/>
                </a:lnTo>
                <a:lnTo>
                  <a:pt x="1167936" y="98761"/>
                </a:lnTo>
                <a:lnTo>
                  <a:pt x="1162489" y="87847"/>
                </a:lnTo>
                <a:lnTo>
                  <a:pt x="1162159" y="87459"/>
                </a:lnTo>
                <a:close/>
              </a:path>
              <a:path w="1969135" h="259079">
                <a:moveTo>
                  <a:pt x="1172295" y="200329"/>
                </a:moveTo>
                <a:lnTo>
                  <a:pt x="1145407" y="200329"/>
                </a:lnTo>
                <a:lnTo>
                  <a:pt x="1145407" y="221012"/>
                </a:lnTo>
                <a:lnTo>
                  <a:pt x="1172295" y="221012"/>
                </a:lnTo>
                <a:lnTo>
                  <a:pt x="1172295" y="200329"/>
                </a:lnTo>
                <a:close/>
              </a:path>
              <a:path w="1969135" h="259079">
                <a:moveTo>
                  <a:pt x="1172295" y="151281"/>
                </a:moveTo>
                <a:lnTo>
                  <a:pt x="1143929" y="151281"/>
                </a:lnTo>
                <a:lnTo>
                  <a:pt x="1143929" y="173146"/>
                </a:lnTo>
                <a:lnTo>
                  <a:pt x="1140864" y="179425"/>
                </a:lnTo>
                <a:lnTo>
                  <a:pt x="1106571" y="200477"/>
                </a:lnTo>
                <a:lnTo>
                  <a:pt x="1098722" y="200920"/>
                </a:lnTo>
                <a:lnTo>
                  <a:pt x="1144956" y="200920"/>
                </a:lnTo>
                <a:lnTo>
                  <a:pt x="1145407" y="200329"/>
                </a:lnTo>
                <a:lnTo>
                  <a:pt x="1172295" y="200329"/>
                </a:lnTo>
                <a:lnTo>
                  <a:pt x="1172295" y="151281"/>
                </a:lnTo>
                <a:close/>
              </a:path>
              <a:path w="1969135" h="259079">
                <a:moveTo>
                  <a:pt x="1105223" y="62935"/>
                </a:moveTo>
                <a:lnTo>
                  <a:pt x="1061345" y="71060"/>
                </a:lnTo>
                <a:lnTo>
                  <a:pt x="1040514" y="83027"/>
                </a:lnTo>
                <a:lnTo>
                  <a:pt x="1052333" y="104301"/>
                </a:lnTo>
                <a:lnTo>
                  <a:pt x="1057172" y="100663"/>
                </a:lnTo>
                <a:lnTo>
                  <a:pt x="1062527" y="97431"/>
                </a:lnTo>
                <a:lnTo>
                  <a:pt x="1101972" y="87459"/>
                </a:lnTo>
                <a:lnTo>
                  <a:pt x="1162159" y="87459"/>
                </a:lnTo>
                <a:lnTo>
                  <a:pt x="1154862" y="78890"/>
                </a:lnTo>
                <a:lnTo>
                  <a:pt x="1145333" y="71910"/>
                </a:lnTo>
                <a:lnTo>
                  <a:pt x="1133883" y="66924"/>
                </a:lnTo>
                <a:lnTo>
                  <a:pt x="1120513" y="63932"/>
                </a:lnTo>
                <a:lnTo>
                  <a:pt x="1105223" y="62935"/>
                </a:lnTo>
                <a:close/>
              </a:path>
              <a:path w="1969135" h="259079">
                <a:moveTo>
                  <a:pt x="1359157" y="1772"/>
                </a:moveTo>
                <a:lnTo>
                  <a:pt x="1340543" y="1772"/>
                </a:lnTo>
                <a:lnTo>
                  <a:pt x="1326656" y="43138"/>
                </a:lnTo>
                <a:lnTo>
                  <a:pt x="1324489" y="48654"/>
                </a:lnTo>
                <a:lnTo>
                  <a:pt x="1321413" y="70026"/>
                </a:lnTo>
                <a:lnTo>
                  <a:pt x="1323208" y="74655"/>
                </a:lnTo>
                <a:lnTo>
                  <a:pt x="1326951" y="78595"/>
                </a:lnTo>
                <a:lnTo>
                  <a:pt x="1330694" y="82338"/>
                </a:lnTo>
                <a:lnTo>
                  <a:pt x="1335421" y="84209"/>
                </a:lnTo>
                <a:lnTo>
                  <a:pt x="1346649" y="84209"/>
                </a:lnTo>
                <a:lnTo>
                  <a:pt x="1351278" y="82338"/>
                </a:lnTo>
                <a:lnTo>
                  <a:pt x="1358763" y="74852"/>
                </a:lnTo>
                <a:lnTo>
                  <a:pt x="1360635" y="70026"/>
                </a:lnTo>
                <a:lnTo>
                  <a:pt x="1360635" y="59586"/>
                </a:lnTo>
                <a:lnTo>
                  <a:pt x="1359551" y="55745"/>
                </a:lnTo>
                <a:lnTo>
                  <a:pt x="1355218" y="49442"/>
                </a:lnTo>
                <a:lnTo>
                  <a:pt x="1352165" y="47176"/>
                </a:lnTo>
                <a:lnTo>
                  <a:pt x="1348225" y="45798"/>
                </a:lnTo>
                <a:lnTo>
                  <a:pt x="1359157" y="1772"/>
                </a:lnTo>
                <a:close/>
              </a:path>
              <a:path w="1969135" h="259079">
                <a:moveTo>
                  <a:pt x="1415002" y="1772"/>
                </a:moveTo>
                <a:lnTo>
                  <a:pt x="1396387" y="1772"/>
                </a:lnTo>
                <a:lnTo>
                  <a:pt x="1382500" y="43138"/>
                </a:lnTo>
                <a:lnTo>
                  <a:pt x="1380333" y="48654"/>
                </a:lnTo>
                <a:lnTo>
                  <a:pt x="1377258" y="70026"/>
                </a:lnTo>
                <a:lnTo>
                  <a:pt x="1379052" y="74655"/>
                </a:lnTo>
                <a:lnTo>
                  <a:pt x="1382795" y="78595"/>
                </a:lnTo>
                <a:lnTo>
                  <a:pt x="1386538" y="82338"/>
                </a:lnTo>
                <a:lnTo>
                  <a:pt x="1391265" y="84209"/>
                </a:lnTo>
                <a:lnTo>
                  <a:pt x="1402493" y="84209"/>
                </a:lnTo>
                <a:lnTo>
                  <a:pt x="1407122" y="82338"/>
                </a:lnTo>
                <a:lnTo>
                  <a:pt x="1414608" y="74852"/>
                </a:lnTo>
                <a:lnTo>
                  <a:pt x="1416479" y="70026"/>
                </a:lnTo>
                <a:lnTo>
                  <a:pt x="1416479" y="59586"/>
                </a:lnTo>
                <a:lnTo>
                  <a:pt x="1415396" y="55745"/>
                </a:lnTo>
                <a:lnTo>
                  <a:pt x="1411062" y="49442"/>
                </a:lnTo>
                <a:lnTo>
                  <a:pt x="1408009" y="47176"/>
                </a:lnTo>
                <a:lnTo>
                  <a:pt x="1404069" y="45798"/>
                </a:lnTo>
                <a:lnTo>
                  <a:pt x="1415002" y="1772"/>
                </a:lnTo>
                <a:close/>
              </a:path>
              <a:path w="1969135" h="259079">
                <a:moveTo>
                  <a:pt x="1467468" y="174919"/>
                </a:moveTo>
                <a:lnTo>
                  <a:pt x="1453877" y="198261"/>
                </a:lnTo>
                <a:lnTo>
                  <a:pt x="1460839" y="203856"/>
                </a:lnTo>
                <a:lnTo>
                  <a:pt x="1468724" y="208824"/>
                </a:lnTo>
                <a:lnTo>
                  <a:pt x="1508096" y="221751"/>
                </a:lnTo>
                <a:lnTo>
                  <a:pt x="1529813" y="223376"/>
                </a:lnTo>
                <a:lnTo>
                  <a:pt x="1542020" y="222859"/>
                </a:lnTo>
                <a:lnTo>
                  <a:pt x="1580967" y="210468"/>
                </a:lnTo>
                <a:lnTo>
                  <a:pt x="1595752" y="197079"/>
                </a:lnTo>
                <a:lnTo>
                  <a:pt x="1529813" y="197079"/>
                </a:lnTo>
                <a:lnTo>
                  <a:pt x="1520635" y="196710"/>
                </a:lnTo>
                <a:lnTo>
                  <a:pt x="1479583" y="184004"/>
                </a:lnTo>
                <a:lnTo>
                  <a:pt x="1473156" y="179702"/>
                </a:lnTo>
                <a:lnTo>
                  <a:pt x="1467468" y="174919"/>
                </a:lnTo>
                <a:close/>
              </a:path>
              <a:path w="1969135" h="259079">
                <a:moveTo>
                  <a:pt x="1599840" y="14182"/>
                </a:moveTo>
                <a:lnTo>
                  <a:pt x="1463332" y="14182"/>
                </a:lnTo>
                <a:lnTo>
                  <a:pt x="1463332" y="39888"/>
                </a:lnTo>
                <a:lnTo>
                  <a:pt x="1562906" y="39888"/>
                </a:lnTo>
                <a:lnTo>
                  <a:pt x="1510903" y="103710"/>
                </a:lnTo>
                <a:lnTo>
                  <a:pt x="1510903" y="124393"/>
                </a:lnTo>
                <a:lnTo>
                  <a:pt x="1527449" y="124393"/>
                </a:lnTo>
                <a:lnTo>
                  <a:pt x="1539490" y="124984"/>
                </a:lnTo>
                <a:lnTo>
                  <a:pt x="1575389" y="145224"/>
                </a:lnTo>
                <a:lnTo>
                  <a:pt x="1578566" y="160441"/>
                </a:lnTo>
                <a:lnTo>
                  <a:pt x="1577753" y="168548"/>
                </a:lnTo>
                <a:lnTo>
                  <a:pt x="1540690" y="196470"/>
                </a:lnTo>
                <a:lnTo>
                  <a:pt x="1529813" y="197079"/>
                </a:lnTo>
                <a:lnTo>
                  <a:pt x="1595752" y="197079"/>
                </a:lnTo>
                <a:lnTo>
                  <a:pt x="1608113" y="160145"/>
                </a:lnTo>
                <a:lnTo>
                  <a:pt x="1607116" y="148437"/>
                </a:lnTo>
                <a:lnTo>
                  <a:pt x="1583275" y="112796"/>
                </a:lnTo>
                <a:lnTo>
                  <a:pt x="1545768" y="101051"/>
                </a:lnTo>
                <a:lnTo>
                  <a:pt x="1599840" y="34274"/>
                </a:lnTo>
                <a:lnTo>
                  <a:pt x="1599840" y="14182"/>
                </a:lnTo>
                <a:close/>
              </a:path>
              <a:path w="1969135" h="259079">
                <a:moveTo>
                  <a:pt x="1677233" y="0"/>
                </a:moveTo>
                <a:lnTo>
                  <a:pt x="1666006" y="0"/>
                </a:lnTo>
                <a:lnTo>
                  <a:pt x="1661278" y="1871"/>
                </a:lnTo>
                <a:lnTo>
                  <a:pt x="1653793" y="9356"/>
                </a:lnTo>
                <a:lnTo>
                  <a:pt x="1651921" y="14182"/>
                </a:lnTo>
                <a:lnTo>
                  <a:pt x="1651921" y="24425"/>
                </a:lnTo>
                <a:lnTo>
                  <a:pt x="1664331" y="38411"/>
                </a:lnTo>
                <a:lnTo>
                  <a:pt x="1653399" y="82436"/>
                </a:lnTo>
                <a:lnTo>
                  <a:pt x="1672013" y="82436"/>
                </a:lnTo>
                <a:lnTo>
                  <a:pt x="1686196" y="41070"/>
                </a:lnTo>
                <a:lnTo>
                  <a:pt x="1688166" y="35752"/>
                </a:lnTo>
                <a:lnTo>
                  <a:pt x="1689467" y="31615"/>
                </a:lnTo>
                <a:lnTo>
                  <a:pt x="1690037" y="28956"/>
                </a:lnTo>
                <a:lnTo>
                  <a:pt x="1690628" y="26001"/>
                </a:lnTo>
                <a:lnTo>
                  <a:pt x="1690924" y="23046"/>
                </a:lnTo>
                <a:lnTo>
                  <a:pt x="1690846" y="14182"/>
                </a:lnTo>
                <a:lnTo>
                  <a:pt x="1689052" y="9652"/>
                </a:lnTo>
                <a:lnTo>
                  <a:pt x="1685310" y="5909"/>
                </a:lnTo>
                <a:lnTo>
                  <a:pt x="1681764" y="1969"/>
                </a:lnTo>
                <a:lnTo>
                  <a:pt x="1677233" y="0"/>
                </a:lnTo>
                <a:close/>
              </a:path>
              <a:path w="1969135" h="259079">
                <a:moveTo>
                  <a:pt x="1733078" y="0"/>
                </a:moveTo>
                <a:lnTo>
                  <a:pt x="1721850" y="0"/>
                </a:lnTo>
                <a:lnTo>
                  <a:pt x="1717122" y="1871"/>
                </a:lnTo>
                <a:lnTo>
                  <a:pt x="1709637" y="9356"/>
                </a:lnTo>
                <a:lnTo>
                  <a:pt x="1707765" y="14182"/>
                </a:lnTo>
                <a:lnTo>
                  <a:pt x="1707765" y="24425"/>
                </a:lnTo>
                <a:lnTo>
                  <a:pt x="1720175" y="38411"/>
                </a:lnTo>
                <a:lnTo>
                  <a:pt x="1709243" y="82436"/>
                </a:lnTo>
                <a:lnTo>
                  <a:pt x="1727858" y="82436"/>
                </a:lnTo>
                <a:lnTo>
                  <a:pt x="1742040" y="41070"/>
                </a:lnTo>
                <a:lnTo>
                  <a:pt x="1744010" y="35752"/>
                </a:lnTo>
                <a:lnTo>
                  <a:pt x="1745312" y="31615"/>
                </a:lnTo>
                <a:lnTo>
                  <a:pt x="1745881" y="28956"/>
                </a:lnTo>
                <a:lnTo>
                  <a:pt x="1746472" y="26001"/>
                </a:lnTo>
                <a:lnTo>
                  <a:pt x="1746768" y="23046"/>
                </a:lnTo>
                <a:lnTo>
                  <a:pt x="1746690" y="14182"/>
                </a:lnTo>
                <a:lnTo>
                  <a:pt x="1744896" y="9652"/>
                </a:lnTo>
                <a:lnTo>
                  <a:pt x="1741154" y="5909"/>
                </a:lnTo>
                <a:lnTo>
                  <a:pt x="1737608" y="1969"/>
                </a:lnTo>
                <a:lnTo>
                  <a:pt x="1733078" y="0"/>
                </a:lnTo>
                <a:close/>
              </a:path>
              <a:path w="1969135" h="259079">
                <a:moveTo>
                  <a:pt x="1968835" y="127643"/>
                </a:moveTo>
                <a:lnTo>
                  <a:pt x="1889353" y="127643"/>
                </a:lnTo>
                <a:lnTo>
                  <a:pt x="1889353" y="152167"/>
                </a:lnTo>
                <a:lnTo>
                  <a:pt x="1968835" y="152167"/>
                </a:lnTo>
                <a:lnTo>
                  <a:pt x="1968835" y="1276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1" name="object 31"/>
          <p:cNvSpPr/>
          <p:nvPr/>
        </p:nvSpPr>
        <p:spPr>
          <a:xfrm>
            <a:off x="389616" y="5791823"/>
            <a:ext cx="1193314" cy="157106"/>
          </a:xfrm>
          <a:custGeom>
            <a:avLst/>
            <a:gdLst/>
            <a:ahLst/>
            <a:cxnLst/>
            <a:rect l="l" t="t" r="r" b="b"/>
            <a:pathLst>
              <a:path w="1967864" h="259079">
                <a:moveTo>
                  <a:pt x="81550" y="62935"/>
                </a:moveTo>
                <a:lnTo>
                  <a:pt x="39593" y="73276"/>
                </a:lnTo>
                <a:lnTo>
                  <a:pt x="10341" y="101642"/>
                </a:lnTo>
                <a:lnTo>
                  <a:pt x="0" y="142712"/>
                </a:lnTo>
                <a:lnTo>
                  <a:pt x="646" y="153940"/>
                </a:lnTo>
                <a:lnTo>
                  <a:pt x="16158" y="192610"/>
                </a:lnTo>
                <a:lnTo>
                  <a:pt x="49196" y="216968"/>
                </a:lnTo>
                <a:lnTo>
                  <a:pt x="81550" y="222785"/>
                </a:lnTo>
                <a:lnTo>
                  <a:pt x="92907" y="222139"/>
                </a:lnTo>
                <a:lnTo>
                  <a:pt x="132001" y="206793"/>
                </a:lnTo>
                <a:lnTo>
                  <a:pt x="141725" y="197965"/>
                </a:lnTo>
                <a:lnTo>
                  <a:pt x="81550" y="197965"/>
                </a:lnTo>
                <a:lnTo>
                  <a:pt x="74200" y="197541"/>
                </a:lnTo>
                <a:lnTo>
                  <a:pt x="39297" y="177541"/>
                </a:lnTo>
                <a:lnTo>
                  <a:pt x="28660" y="142712"/>
                </a:lnTo>
                <a:lnTo>
                  <a:pt x="29085" y="134827"/>
                </a:lnTo>
                <a:lnTo>
                  <a:pt x="48752" y="98318"/>
                </a:lnTo>
                <a:lnTo>
                  <a:pt x="81550" y="87755"/>
                </a:lnTo>
                <a:lnTo>
                  <a:pt x="141846" y="87755"/>
                </a:lnTo>
                <a:lnTo>
                  <a:pt x="139758" y="85391"/>
                </a:lnTo>
                <a:lnTo>
                  <a:pt x="103636" y="65520"/>
                </a:lnTo>
                <a:lnTo>
                  <a:pt x="92907" y="63581"/>
                </a:lnTo>
                <a:lnTo>
                  <a:pt x="81550" y="62935"/>
                </a:lnTo>
                <a:close/>
              </a:path>
              <a:path w="1967864" h="259079">
                <a:moveTo>
                  <a:pt x="141846" y="87755"/>
                </a:moveTo>
                <a:lnTo>
                  <a:pt x="81550" y="87755"/>
                </a:lnTo>
                <a:lnTo>
                  <a:pt x="88881" y="88179"/>
                </a:lnTo>
                <a:lnTo>
                  <a:pt x="95806" y="89454"/>
                </a:lnTo>
                <a:lnTo>
                  <a:pt x="127348" y="114052"/>
                </a:lnTo>
                <a:lnTo>
                  <a:pt x="134144" y="142712"/>
                </a:lnTo>
                <a:lnTo>
                  <a:pt x="133719" y="150616"/>
                </a:lnTo>
                <a:lnTo>
                  <a:pt x="114162" y="187292"/>
                </a:lnTo>
                <a:lnTo>
                  <a:pt x="81550" y="197965"/>
                </a:lnTo>
                <a:lnTo>
                  <a:pt x="141725" y="197965"/>
                </a:lnTo>
                <a:lnTo>
                  <a:pt x="160145" y="164577"/>
                </a:lnTo>
                <a:lnTo>
                  <a:pt x="162804" y="142712"/>
                </a:lnTo>
                <a:lnTo>
                  <a:pt x="162140" y="131503"/>
                </a:lnTo>
                <a:lnTo>
                  <a:pt x="160145" y="120921"/>
                </a:lnTo>
                <a:lnTo>
                  <a:pt x="156821" y="110968"/>
                </a:lnTo>
                <a:lnTo>
                  <a:pt x="152167" y="101642"/>
                </a:lnTo>
                <a:lnTo>
                  <a:pt x="146480" y="92999"/>
                </a:lnTo>
                <a:lnTo>
                  <a:pt x="141846" y="87755"/>
                </a:lnTo>
                <a:close/>
              </a:path>
              <a:path w="1967864" h="259079">
                <a:moveTo>
                  <a:pt x="248380" y="64412"/>
                </a:moveTo>
                <a:lnTo>
                  <a:pt x="220015" y="64412"/>
                </a:lnTo>
                <a:lnTo>
                  <a:pt x="220015" y="221012"/>
                </a:lnTo>
                <a:lnTo>
                  <a:pt x="360364" y="221012"/>
                </a:lnTo>
                <a:lnTo>
                  <a:pt x="360364" y="258537"/>
                </a:lnTo>
                <a:lnTo>
                  <a:pt x="387252" y="258537"/>
                </a:lnTo>
                <a:lnTo>
                  <a:pt x="387252" y="196193"/>
                </a:lnTo>
                <a:lnTo>
                  <a:pt x="248380" y="196193"/>
                </a:lnTo>
                <a:lnTo>
                  <a:pt x="248380" y="64412"/>
                </a:lnTo>
                <a:close/>
              </a:path>
              <a:path w="1967864" h="259079">
                <a:moveTo>
                  <a:pt x="362432" y="64412"/>
                </a:moveTo>
                <a:lnTo>
                  <a:pt x="334067" y="64412"/>
                </a:lnTo>
                <a:lnTo>
                  <a:pt x="334067" y="196193"/>
                </a:lnTo>
                <a:lnTo>
                  <a:pt x="362432" y="196193"/>
                </a:lnTo>
                <a:lnTo>
                  <a:pt x="362432" y="64412"/>
                </a:lnTo>
                <a:close/>
              </a:path>
              <a:path w="1967864" h="259079">
                <a:moveTo>
                  <a:pt x="504386" y="62935"/>
                </a:moveTo>
                <a:lnTo>
                  <a:pt x="463906" y="73276"/>
                </a:lnTo>
                <a:lnTo>
                  <a:pt x="435836" y="101642"/>
                </a:lnTo>
                <a:lnTo>
                  <a:pt x="425790" y="142712"/>
                </a:lnTo>
                <a:lnTo>
                  <a:pt x="426437" y="153940"/>
                </a:lnTo>
                <a:lnTo>
                  <a:pt x="441986" y="192739"/>
                </a:lnTo>
                <a:lnTo>
                  <a:pt x="475928" y="217134"/>
                </a:lnTo>
                <a:lnTo>
                  <a:pt x="510000" y="222785"/>
                </a:lnTo>
                <a:lnTo>
                  <a:pt x="519510" y="222379"/>
                </a:lnTo>
                <a:lnTo>
                  <a:pt x="559787" y="208307"/>
                </a:lnTo>
                <a:lnTo>
                  <a:pt x="571181" y="197965"/>
                </a:lnTo>
                <a:lnTo>
                  <a:pt x="510886" y="197965"/>
                </a:lnTo>
                <a:lnTo>
                  <a:pt x="499824" y="197190"/>
                </a:lnTo>
                <a:lnTo>
                  <a:pt x="465291" y="178704"/>
                </a:lnTo>
                <a:lnTo>
                  <a:pt x="454156" y="152167"/>
                </a:lnTo>
                <a:lnTo>
                  <a:pt x="581208" y="152167"/>
                </a:lnTo>
                <a:lnTo>
                  <a:pt x="581602" y="148622"/>
                </a:lnTo>
                <a:lnTo>
                  <a:pt x="581799" y="145765"/>
                </a:lnTo>
                <a:lnTo>
                  <a:pt x="581751" y="142712"/>
                </a:lnTo>
                <a:lnTo>
                  <a:pt x="581171" y="132112"/>
                </a:lnTo>
                <a:lnTo>
                  <a:pt x="581114" y="131780"/>
                </a:lnTo>
                <a:lnTo>
                  <a:pt x="454156" y="131780"/>
                </a:lnTo>
                <a:lnTo>
                  <a:pt x="456039" y="122214"/>
                </a:lnTo>
                <a:lnTo>
                  <a:pt x="485623" y="89971"/>
                </a:lnTo>
                <a:lnTo>
                  <a:pt x="504386" y="86868"/>
                </a:lnTo>
                <a:lnTo>
                  <a:pt x="561245" y="86868"/>
                </a:lnTo>
                <a:lnTo>
                  <a:pt x="560008" y="85391"/>
                </a:lnTo>
                <a:lnTo>
                  <a:pt x="525586" y="65520"/>
                </a:lnTo>
                <a:lnTo>
                  <a:pt x="515300" y="63581"/>
                </a:lnTo>
                <a:lnTo>
                  <a:pt x="504386" y="62935"/>
                </a:lnTo>
                <a:close/>
              </a:path>
              <a:path w="1967864" h="259079">
                <a:moveTo>
                  <a:pt x="556093" y="179055"/>
                </a:moveTo>
                <a:lnTo>
                  <a:pt x="546841" y="187329"/>
                </a:lnTo>
                <a:lnTo>
                  <a:pt x="536223" y="193238"/>
                </a:lnTo>
                <a:lnTo>
                  <a:pt x="524238" y="196784"/>
                </a:lnTo>
                <a:lnTo>
                  <a:pt x="510886" y="197965"/>
                </a:lnTo>
                <a:lnTo>
                  <a:pt x="571181" y="197965"/>
                </a:lnTo>
                <a:lnTo>
                  <a:pt x="571753" y="197375"/>
                </a:lnTo>
                <a:lnTo>
                  <a:pt x="556093" y="179055"/>
                </a:lnTo>
                <a:close/>
              </a:path>
              <a:path w="1967864" h="259079">
                <a:moveTo>
                  <a:pt x="561245" y="86868"/>
                </a:moveTo>
                <a:lnTo>
                  <a:pt x="504386" y="86868"/>
                </a:lnTo>
                <a:lnTo>
                  <a:pt x="514155" y="87662"/>
                </a:lnTo>
                <a:lnTo>
                  <a:pt x="523074" y="90044"/>
                </a:lnTo>
                <a:lnTo>
                  <a:pt x="552714" y="122343"/>
                </a:lnTo>
                <a:lnTo>
                  <a:pt x="554616" y="131780"/>
                </a:lnTo>
                <a:lnTo>
                  <a:pt x="581114" y="131780"/>
                </a:lnTo>
                <a:lnTo>
                  <a:pt x="579288" y="121291"/>
                </a:lnTo>
                <a:lnTo>
                  <a:pt x="576123" y="111078"/>
                </a:lnTo>
                <a:lnTo>
                  <a:pt x="571753" y="101642"/>
                </a:lnTo>
                <a:lnTo>
                  <a:pt x="566379" y="92999"/>
                </a:lnTo>
                <a:lnTo>
                  <a:pt x="561245" y="86868"/>
                </a:lnTo>
                <a:close/>
              </a:path>
              <a:path w="1967864" h="259079">
                <a:moveTo>
                  <a:pt x="670420" y="64412"/>
                </a:moveTo>
                <a:lnTo>
                  <a:pt x="642055" y="64412"/>
                </a:lnTo>
                <a:lnTo>
                  <a:pt x="642055" y="221012"/>
                </a:lnTo>
                <a:lnTo>
                  <a:pt x="670420" y="221012"/>
                </a:lnTo>
                <a:lnTo>
                  <a:pt x="670420" y="155418"/>
                </a:lnTo>
                <a:lnTo>
                  <a:pt x="788018" y="155418"/>
                </a:lnTo>
                <a:lnTo>
                  <a:pt x="788018" y="130893"/>
                </a:lnTo>
                <a:lnTo>
                  <a:pt x="670420" y="130893"/>
                </a:lnTo>
                <a:lnTo>
                  <a:pt x="670420" y="64412"/>
                </a:lnTo>
                <a:close/>
              </a:path>
              <a:path w="1967864" h="259079">
                <a:moveTo>
                  <a:pt x="788018" y="155418"/>
                </a:moveTo>
                <a:lnTo>
                  <a:pt x="759652" y="155418"/>
                </a:lnTo>
                <a:lnTo>
                  <a:pt x="759652" y="221012"/>
                </a:lnTo>
                <a:lnTo>
                  <a:pt x="788018" y="221012"/>
                </a:lnTo>
                <a:lnTo>
                  <a:pt x="788018" y="155418"/>
                </a:lnTo>
                <a:close/>
              </a:path>
              <a:path w="1967864" h="259079">
                <a:moveTo>
                  <a:pt x="788018" y="64412"/>
                </a:moveTo>
                <a:lnTo>
                  <a:pt x="759652" y="64412"/>
                </a:lnTo>
                <a:lnTo>
                  <a:pt x="759652" y="130893"/>
                </a:lnTo>
                <a:lnTo>
                  <a:pt x="788018" y="130893"/>
                </a:lnTo>
                <a:lnTo>
                  <a:pt x="788018" y="64412"/>
                </a:lnTo>
                <a:close/>
              </a:path>
              <a:path w="1967864" h="259079">
                <a:moveTo>
                  <a:pt x="887788" y="64412"/>
                </a:moveTo>
                <a:lnTo>
                  <a:pt x="859423" y="64412"/>
                </a:lnTo>
                <a:lnTo>
                  <a:pt x="859423" y="221012"/>
                </a:lnTo>
                <a:lnTo>
                  <a:pt x="887788" y="221012"/>
                </a:lnTo>
                <a:lnTo>
                  <a:pt x="887788" y="154827"/>
                </a:lnTo>
                <a:lnTo>
                  <a:pt x="954527" y="154827"/>
                </a:lnTo>
                <a:lnTo>
                  <a:pt x="942746" y="139758"/>
                </a:lnTo>
                <a:lnTo>
                  <a:pt x="949966" y="130598"/>
                </a:lnTo>
                <a:lnTo>
                  <a:pt x="887788" y="130598"/>
                </a:lnTo>
                <a:lnTo>
                  <a:pt x="887788" y="64412"/>
                </a:lnTo>
                <a:close/>
              </a:path>
              <a:path w="1967864" h="259079">
                <a:moveTo>
                  <a:pt x="954527" y="154827"/>
                </a:moveTo>
                <a:lnTo>
                  <a:pt x="920290" y="154827"/>
                </a:lnTo>
                <a:lnTo>
                  <a:pt x="972884" y="221012"/>
                </a:lnTo>
                <a:lnTo>
                  <a:pt x="1006272" y="221012"/>
                </a:lnTo>
                <a:lnTo>
                  <a:pt x="954527" y="154827"/>
                </a:lnTo>
                <a:close/>
              </a:path>
              <a:path w="1967864" h="259079">
                <a:moveTo>
                  <a:pt x="1002135" y="64412"/>
                </a:moveTo>
                <a:lnTo>
                  <a:pt x="971702" y="64412"/>
                </a:lnTo>
                <a:lnTo>
                  <a:pt x="920881" y="130598"/>
                </a:lnTo>
                <a:lnTo>
                  <a:pt x="949966" y="130598"/>
                </a:lnTo>
                <a:lnTo>
                  <a:pt x="1002135" y="64412"/>
                </a:lnTo>
                <a:close/>
              </a:path>
              <a:path w="1967864" h="259079">
                <a:moveTo>
                  <a:pt x="1162159" y="87459"/>
                </a:moveTo>
                <a:lnTo>
                  <a:pt x="1101972" y="87459"/>
                </a:lnTo>
                <a:lnTo>
                  <a:pt x="1111686" y="88069"/>
                </a:lnTo>
                <a:lnTo>
                  <a:pt x="1120144" y="89897"/>
                </a:lnTo>
                <a:lnTo>
                  <a:pt x="1143929" y="125279"/>
                </a:lnTo>
                <a:lnTo>
                  <a:pt x="1143929" y="130893"/>
                </a:lnTo>
                <a:lnTo>
                  <a:pt x="1099018" y="130893"/>
                </a:lnTo>
                <a:lnTo>
                  <a:pt x="1083727" y="131688"/>
                </a:lnTo>
                <a:lnTo>
                  <a:pt x="1044559" y="150321"/>
                </a:lnTo>
                <a:lnTo>
                  <a:pt x="1036082" y="176692"/>
                </a:lnTo>
                <a:lnTo>
                  <a:pt x="1037061" y="186534"/>
                </a:lnTo>
                <a:lnTo>
                  <a:pt x="1070283" y="219609"/>
                </a:lnTo>
                <a:lnTo>
                  <a:pt x="1093995" y="222785"/>
                </a:lnTo>
                <a:lnTo>
                  <a:pt x="1102693" y="222434"/>
                </a:lnTo>
                <a:lnTo>
                  <a:pt x="1141473" y="205482"/>
                </a:lnTo>
                <a:lnTo>
                  <a:pt x="1144956" y="200920"/>
                </a:lnTo>
                <a:lnTo>
                  <a:pt x="1098722" y="200920"/>
                </a:lnTo>
                <a:lnTo>
                  <a:pt x="1091040" y="200495"/>
                </a:lnTo>
                <a:lnTo>
                  <a:pt x="1064152" y="183389"/>
                </a:lnTo>
                <a:lnTo>
                  <a:pt x="1064152" y="175510"/>
                </a:lnTo>
                <a:lnTo>
                  <a:pt x="1066405" y="164910"/>
                </a:lnTo>
                <a:lnTo>
                  <a:pt x="1073164" y="157338"/>
                </a:lnTo>
                <a:lnTo>
                  <a:pt x="1084429" y="152795"/>
                </a:lnTo>
                <a:lnTo>
                  <a:pt x="1100200" y="151281"/>
                </a:lnTo>
                <a:lnTo>
                  <a:pt x="1172295" y="151281"/>
                </a:lnTo>
                <a:lnTo>
                  <a:pt x="1172208" y="125279"/>
                </a:lnTo>
                <a:lnTo>
                  <a:pt x="1171205" y="111632"/>
                </a:lnTo>
                <a:lnTo>
                  <a:pt x="1167936" y="98761"/>
                </a:lnTo>
                <a:lnTo>
                  <a:pt x="1162489" y="87847"/>
                </a:lnTo>
                <a:lnTo>
                  <a:pt x="1162159" y="87459"/>
                </a:lnTo>
                <a:close/>
              </a:path>
              <a:path w="1967864" h="259079">
                <a:moveTo>
                  <a:pt x="1172295" y="200329"/>
                </a:moveTo>
                <a:lnTo>
                  <a:pt x="1145407" y="200329"/>
                </a:lnTo>
                <a:lnTo>
                  <a:pt x="1145407" y="221012"/>
                </a:lnTo>
                <a:lnTo>
                  <a:pt x="1172295" y="221012"/>
                </a:lnTo>
                <a:lnTo>
                  <a:pt x="1172295" y="200329"/>
                </a:lnTo>
                <a:close/>
              </a:path>
              <a:path w="1967864" h="259079">
                <a:moveTo>
                  <a:pt x="1172295" y="151281"/>
                </a:moveTo>
                <a:lnTo>
                  <a:pt x="1143929" y="151281"/>
                </a:lnTo>
                <a:lnTo>
                  <a:pt x="1143929" y="173146"/>
                </a:lnTo>
                <a:lnTo>
                  <a:pt x="1140864" y="179425"/>
                </a:lnTo>
                <a:lnTo>
                  <a:pt x="1106571" y="200477"/>
                </a:lnTo>
                <a:lnTo>
                  <a:pt x="1098722" y="200920"/>
                </a:lnTo>
                <a:lnTo>
                  <a:pt x="1144956" y="200920"/>
                </a:lnTo>
                <a:lnTo>
                  <a:pt x="1145407" y="200329"/>
                </a:lnTo>
                <a:lnTo>
                  <a:pt x="1172295" y="200329"/>
                </a:lnTo>
                <a:lnTo>
                  <a:pt x="1172295" y="151281"/>
                </a:lnTo>
                <a:close/>
              </a:path>
              <a:path w="1967864" h="259079">
                <a:moveTo>
                  <a:pt x="1105223" y="62935"/>
                </a:moveTo>
                <a:lnTo>
                  <a:pt x="1061345" y="71060"/>
                </a:lnTo>
                <a:lnTo>
                  <a:pt x="1040514" y="83027"/>
                </a:lnTo>
                <a:lnTo>
                  <a:pt x="1052333" y="104301"/>
                </a:lnTo>
                <a:lnTo>
                  <a:pt x="1057172" y="100663"/>
                </a:lnTo>
                <a:lnTo>
                  <a:pt x="1062527" y="97431"/>
                </a:lnTo>
                <a:lnTo>
                  <a:pt x="1101972" y="87459"/>
                </a:lnTo>
                <a:lnTo>
                  <a:pt x="1162159" y="87459"/>
                </a:lnTo>
                <a:lnTo>
                  <a:pt x="1154862" y="78890"/>
                </a:lnTo>
                <a:lnTo>
                  <a:pt x="1145333" y="71910"/>
                </a:lnTo>
                <a:lnTo>
                  <a:pt x="1133883" y="66924"/>
                </a:lnTo>
                <a:lnTo>
                  <a:pt x="1120513" y="63932"/>
                </a:lnTo>
                <a:lnTo>
                  <a:pt x="1105223" y="62935"/>
                </a:lnTo>
                <a:close/>
              </a:path>
              <a:path w="1967864" h="259079">
                <a:moveTo>
                  <a:pt x="1359157" y="1772"/>
                </a:moveTo>
                <a:lnTo>
                  <a:pt x="1340543" y="1772"/>
                </a:lnTo>
                <a:lnTo>
                  <a:pt x="1326656" y="43138"/>
                </a:lnTo>
                <a:lnTo>
                  <a:pt x="1324489" y="48654"/>
                </a:lnTo>
                <a:lnTo>
                  <a:pt x="1321413" y="70026"/>
                </a:lnTo>
                <a:lnTo>
                  <a:pt x="1323208" y="74655"/>
                </a:lnTo>
                <a:lnTo>
                  <a:pt x="1326951" y="78595"/>
                </a:lnTo>
                <a:lnTo>
                  <a:pt x="1330694" y="82338"/>
                </a:lnTo>
                <a:lnTo>
                  <a:pt x="1335421" y="84209"/>
                </a:lnTo>
                <a:lnTo>
                  <a:pt x="1346649" y="84209"/>
                </a:lnTo>
                <a:lnTo>
                  <a:pt x="1351278" y="82338"/>
                </a:lnTo>
                <a:lnTo>
                  <a:pt x="1358763" y="74852"/>
                </a:lnTo>
                <a:lnTo>
                  <a:pt x="1360635" y="70026"/>
                </a:lnTo>
                <a:lnTo>
                  <a:pt x="1360635" y="59586"/>
                </a:lnTo>
                <a:lnTo>
                  <a:pt x="1359551" y="55745"/>
                </a:lnTo>
                <a:lnTo>
                  <a:pt x="1355218" y="49442"/>
                </a:lnTo>
                <a:lnTo>
                  <a:pt x="1352165" y="47176"/>
                </a:lnTo>
                <a:lnTo>
                  <a:pt x="1348225" y="45798"/>
                </a:lnTo>
                <a:lnTo>
                  <a:pt x="1359157" y="1772"/>
                </a:lnTo>
                <a:close/>
              </a:path>
              <a:path w="1967864" h="259079">
                <a:moveTo>
                  <a:pt x="1415002" y="1772"/>
                </a:moveTo>
                <a:lnTo>
                  <a:pt x="1396387" y="1772"/>
                </a:lnTo>
                <a:lnTo>
                  <a:pt x="1382500" y="43138"/>
                </a:lnTo>
                <a:lnTo>
                  <a:pt x="1380333" y="48654"/>
                </a:lnTo>
                <a:lnTo>
                  <a:pt x="1377258" y="70026"/>
                </a:lnTo>
                <a:lnTo>
                  <a:pt x="1379052" y="74655"/>
                </a:lnTo>
                <a:lnTo>
                  <a:pt x="1382795" y="78595"/>
                </a:lnTo>
                <a:lnTo>
                  <a:pt x="1386538" y="82338"/>
                </a:lnTo>
                <a:lnTo>
                  <a:pt x="1391265" y="84209"/>
                </a:lnTo>
                <a:lnTo>
                  <a:pt x="1402493" y="84209"/>
                </a:lnTo>
                <a:lnTo>
                  <a:pt x="1407122" y="82338"/>
                </a:lnTo>
                <a:lnTo>
                  <a:pt x="1414608" y="74852"/>
                </a:lnTo>
                <a:lnTo>
                  <a:pt x="1416479" y="70026"/>
                </a:lnTo>
                <a:lnTo>
                  <a:pt x="1416479" y="59586"/>
                </a:lnTo>
                <a:lnTo>
                  <a:pt x="1415396" y="55745"/>
                </a:lnTo>
                <a:lnTo>
                  <a:pt x="1411062" y="49442"/>
                </a:lnTo>
                <a:lnTo>
                  <a:pt x="1408009" y="47176"/>
                </a:lnTo>
                <a:lnTo>
                  <a:pt x="1404069" y="45798"/>
                </a:lnTo>
                <a:lnTo>
                  <a:pt x="1415002" y="1772"/>
                </a:lnTo>
                <a:close/>
              </a:path>
              <a:path w="1967864" h="259079">
                <a:moveTo>
                  <a:pt x="1591649" y="38115"/>
                </a:moveTo>
                <a:lnTo>
                  <a:pt x="1527498" y="38115"/>
                </a:lnTo>
                <a:lnTo>
                  <a:pt x="1537507" y="38688"/>
                </a:lnTo>
                <a:lnTo>
                  <a:pt x="1546260" y="40405"/>
                </a:lnTo>
                <a:lnTo>
                  <a:pt x="1571523" y="72390"/>
                </a:lnTo>
                <a:lnTo>
                  <a:pt x="1571523" y="79678"/>
                </a:lnTo>
                <a:lnTo>
                  <a:pt x="1545522" y="119666"/>
                </a:lnTo>
                <a:lnTo>
                  <a:pt x="1461312" y="200920"/>
                </a:lnTo>
                <a:lnTo>
                  <a:pt x="1461312" y="221012"/>
                </a:lnTo>
                <a:lnTo>
                  <a:pt x="1609934" y="221012"/>
                </a:lnTo>
                <a:lnTo>
                  <a:pt x="1609934" y="195306"/>
                </a:lnTo>
                <a:lnTo>
                  <a:pt x="1503860" y="195306"/>
                </a:lnTo>
                <a:lnTo>
                  <a:pt x="1567091" y="134439"/>
                </a:lnTo>
                <a:lnTo>
                  <a:pt x="1593979" y="100755"/>
                </a:lnTo>
                <a:lnTo>
                  <a:pt x="1601070" y="69435"/>
                </a:lnTo>
                <a:lnTo>
                  <a:pt x="1599870" y="56841"/>
                </a:lnTo>
                <a:lnTo>
                  <a:pt x="1596269" y="45650"/>
                </a:lnTo>
                <a:lnTo>
                  <a:pt x="1591649" y="38115"/>
                </a:lnTo>
                <a:close/>
              </a:path>
              <a:path w="1967864" h="259079">
                <a:moveTo>
                  <a:pt x="1530157" y="11818"/>
                </a:moveTo>
                <a:lnTo>
                  <a:pt x="1486132" y="20092"/>
                </a:lnTo>
                <a:lnTo>
                  <a:pt x="1454516" y="43138"/>
                </a:lnTo>
                <a:lnTo>
                  <a:pt x="1474608" y="60571"/>
                </a:lnTo>
                <a:lnTo>
                  <a:pt x="1484895" y="50747"/>
                </a:lnTo>
                <a:lnTo>
                  <a:pt x="1497138" y="43729"/>
                </a:lnTo>
                <a:lnTo>
                  <a:pt x="1511339" y="39519"/>
                </a:lnTo>
                <a:lnTo>
                  <a:pt x="1527498" y="38115"/>
                </a:lnTo>
                <a:lnTo>
                  <a:pt x="1591649" y="38115"/>
                </a:lnTo>
                <a:lnTo>
                  <a:pt x="1590267" y="35862"/>
                </a:lnTo>
                <a:lnTo>
                  <a:pt x="1581865" y="27478"/>
                </a:lnTo>
                <a:lnTo>
                  <a:pt x="1571431" y="20627"/>
                </a:lnTo>
                <a:lnTo>
                  <a:pt x="1559335" y="15733"/>
                </a:lnTo>
                <a:lnTo>
                  <a:pt x="1545577" y="12797"/>
                </a:lnTo>
                <a:lnTo>
                  <a:pt x="1530157" y="11818"/>
                </a:lnTo>
                <a:close/>
              </a:path>
              <a:path w="1967864" h="259079">
                <a:moveTo>
                  <a:pt x="1675791" y="0"/>
                </a:moveTo>
                <a:lnTo>
                  <a:pt x="1664563" y="0"/>
                </a:lnTo>
                <a:lnTo>
                  <a:pt x="1659835" y="1871"/>
                </a:lnTo>
                <a:lnTo>
                  <a:pt x="1652350" y="9356"/>
                </a:lnTo>
                <a:lnTo>
                  <a:pt x="1650479" y="14182"/>
                </a:lnTo>
                <a:lnTo>
                  <a:pt x="1650479" y="24425"/>
                </a:lnTo>
                <a:lnTo>
                  <a:pt x="1662888" y="38411"/>
                </a:lnTo>
                <a:lnTo>
                  <a:pt x="1651956" y="82436"/>
                </a:lnTo>
                <a:lnTo>
                  <a:pt x="1670571" y="82436"/>
                </a:lnTo>
                <a:lnTo>
                  <a:pt x="1684753" y="41070"/>
                </a:lnTo>
                <a:lnTo>
                  <a:pt x="1686723" y="35752"/>
                </a:lnTo>
                <a:lnTo>
                  <a:pt x="1688025" y="31615"/>
                </a:lnTo>
                <a:lnTo>
                  <a:pt x="1688594" y="28956"/>
                </a:lnTo>
                <a:lnTo>
                  <a:pt x="1689185" y="26001"/>
                </a:lnTo>
                <a:lnTo>
                  <a:pt x="1689481" y="23046"/>
                </a:lnTo>
                <a:lnTo>
                  <a:pt x="1689403" y="14182"/>
                </a:lnTo>
                <a:lnTo>
                  <a:pt x="1687610" y="9652"/>
                </a:lnTo>
                <a:lnTo>
                  <a:pt x="1683867" y="5909"/>
                </a:lnTo>
                <a:lnTo>
                  <a:pt x="1680321" y="1969"/>
                </a:lnTo>
                <a:lnTo>
                  <a:pt x="1675791" y="0"/>
                </a:lnTo>
                <a:close/>
              </a:path>
              <a:path w="1967864" h="259079">
                <a:moveTo>
                  <a:pt x="1731635" y="0"/>
                </a:moveTo>
                <a:lnTo>
                  <a:pt x="1720407" y="0"/>
                </a:lnTo>
                <a:lnTo>
                  <a:pt x="1715679" y="1871"/>
                </a:lnTo>
                <a:lnTo>
                  <a:pt x="1708194" y="9356"/>
                </a:lnTo>
                <a:lnTo>
                  <a:pt x="1706323" y="14182"/>
                </a:lnTo>
                <a:lnTo>
                  <a:pt x="1706323" y="24425"/>
                </a:lnTo>
                <a:lnTo>
                  <a:pt x="1718733" y="38411"/>
                </a:lnTo>
                <a:lnTo>
                  <a:pt x="1707800" y="82436"/>
                </a:lnTo>
                <a:lnTo>
                  <a:pt x="1726415" y="82436"/>
                </a:lnTo>
                <a:lnTo>
                  <a:pt x="1740597" y="41070"/>
                </a:lnTo>
                <a:lnTo>
                  <a:pt x="1742567" y="35752"/>
                </a:lnTo>
                <a:lnTo>
                  <a:pt x="1743869" y="31615"/>
                </a:lnTo>
                <a:lnTo>
                  <a:pt x="1744439" y="28956"/>
                </a:lnTo>
                <a:lnTo>
                  <a:pt x="1745029" y="26001"/>
                </a:lnTo>
                <a:lnTo>
                  <a:pt x="1745325" y="23046"/>
                </a:lnTo>
                <a:lnTo>
                  <a:pt x="1745247" y="14182"/>
                </a:lnTo>
                <a:lnTo>
                  <a:pt x="1743454" y="9652"/>
                </a:lnTo>
                <a:lnTo>
                  <a:pt x="1739711" y="5909"/>
                </a:lnTo>
                <a:lnTo>
                  <a:pt x="1736165" y="1969"/>
                </a:lnTo>
                <a:lnTo>
                  <a:pt x="1731635" y="0"/>
                </a:lnTo>
                <a:close/>
              </a:path>
              <a:path w="1967864" h="259079">
                <a:moveTo>
                  <a:pt x="1967393" y="127643"/>
                </a:moveTo>
                <a:lnTo>
                  <a:pt x="1887911" y="127643"/>
                </a:lnTo>
                <a:lnTo>
                  <a:pt x="1887911" y="152167"/>
                </a:lnTo>
                <a:lnTo>
                  <a:pt x="1967393" y="152167"/>
                </a:lnTo>
                <a:lnTo>
                  <a:pt x="1967393" y="1276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2" name="object 32"/>
          <p:cNvGrpSpPr/>
          <p:nvPr/>
        </p:nvGrpSpPr>
        <p:grpSpPr>
          <a:xfrm>
            <a:off x="3331584" y="1433563"/>
            <a:ext cx="932241" cy="4847193"/>
            <a:chOff x="5493323" y="2364051"/>
            <a:chExt cx="1537335" cy="7993380"/>
          </a:xfrm>
        </p:grpSpPr>
        <p:sp>
          <p:nvSpPr>
            <p:cNvPr id="33" name="object 33"/>
            <p:cNvSpPr/>
            <p:nvPr/>
          </p:nvSpPr>
          <p:spPr>
            <a:xfrm>
              <a:off x="5493323" y="2364051"/>
              <a:ext cx="1537335" cy="666115"/>
            </a:xfrm>
            <a:custGeom>
              <a:avLst/>
              <a:gdLst/>
              <a:ahLst/>
              <a:cxnLst/>
              <a:rect l="l" t="t" r="r" b="b"/>
              <a:pathLst>
                <a:path w="1537334" h="666114">
                  <a:moveTo>
                    <a:pt x="0" y="665505"/>
                  </a:moveTo>
                  <a:lnTo>
                    <a:pt x="1536914" y="665505"/>
                  </a:lnTo>
                  <a:lnTo>
                    <a:pt x="1536914" y="0"/>
                  </a:lnTo>
                  <a:lnTo>
                    <a:pt x="0" y="0"/>
                  </a:lnTo>
                  <a:lnTo>
                    <a:pt x="0" y="665505"/>
                  </a:lnTo>
                  <a:close/>
                </a:path>
              </a:pathLst>
            </a:custGeom>
            <a:solidFill>
              <a:srgbClr val="98E5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4" name="object 34"/>
            <p:cNvSpPr/>
            <p:nvPr/>
          </p:nvSpPr>
          <p:spPr>
            <a:xfrm>
              <a:off x="5493321" y="2364060"/>
              <a:ext cx="1537335" cy="1602105"/>
            </a:xfrm>
            <a:custGeom>
              <a:avLst/>
              <a:gdLst/>
              <a:ahLst/>
              <a:cxnLst/>
              <a:rect l="l" t="t" r="r" b="b"/>
              <a:pathLst>
                <a:path w="1537334" h="1602104">
                  <a:moveTo>
                    <a:pt x="26593" y="0"/>
                  </a:moveTo>
                  <a:lnTo>
                    <a:pt x="0" y="0"/>
                  </a:lnTo>
                  <a:lnTo>
                    <a:pt x="0" y="665505"/>
                  </a:lnTo>
                  <a:lnTo>
                    <a:pt x="0" y="1601952"/>
                  </a:lnTo>
                  <a:lnTo>
                    <a:pt x="26593" y="1601952"/>
                  </a:lnTo>
                  <a:lnTo>
                    <a:pt x="26593" y="665505"/>
                  </a:lnTo>
                  <a:lnTo>
                    <a:pt x="26593" y="0"/>
                  </a:lnTo>
                  <a:close/>
                </a:path>
                <a:path w="1537334" h="1602104">
                  <a:moveTo>
                    <a:pt x="1536915" y="0"/>
                  </a:moveTo>
                  <a:lnTo>
                    <a:pt x="1510322" y="0"/>
                  </a:lnTo>
                  <a:lnTo>
                    <a:pt x="1510322" y="665505"/>
                  </a:lnTo>
                  <a:lnTo>
                    <a:pt x="1536915" y="665505"/>
                  </a:lnTo>
                  <a:lnTo>
                    <a:pt x="15369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5" name="object 35"/>
            <p:cNvSpPr/>
            <p:nvPr/>
          </p:nvSpPr>
          <p:spPr>
            <a:xfrm>
              <a:off x="5494188" y="3056149"/>
              <a:ext cx="1536700" cy="3874135"/>
            </a:xfrm>
            <a:custGeom>
              <a:avLst/>
              <a:gdLst/>
              <a:ahLst/>
              <a:cxnLst/>
              <a:rect l="l" t="t" r="r" b="b"/>
              <a:pathLst>
                <a:path w="1536700" h="3874134">
                  <a:moveTo>
                    <a:pt x="0" y="3873606"/>
                  </a:moveTo>
                  <a:lnTo>
                    <a:pt x="1536452" y="3873606"/>
                  </a:lnTo>
                  <a:lnTo>
                    <a:pt x="1536452" y="0"/>
                  </a:lnTo>
                  <a:lnTo>
                    <a:pt x="0" y="0"/>
                  </a:lnTo>
                  <a:lnTo>
                    <a:pt x="0" y="3873606"/>
                  </a:lnTo>
                  <a:close/>
                </a:path>
              </a:pathLst>
            </a:custGeom>
            <a:solidFill>
              <a:srgbClr val="54A7D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6" name="object 36"/>
            <p:cNvSpPr/>
            <p:nvPr/>
          </p:nvSpPr>
          <p:spPr>
            <a:xfrm>
              <a:off x="5494185" y="3029565"/>
              <a:ext cx="1536700" cy="3900804"/>
            </a:xfrm>
            <a:custGeom>
              <a:avLst/>
              <a:gdLst/>
              <a:ahLst/>
              <a:cxnLst/>
              <a:rect l="l" t="t" r="r" b="b"/>
              <a:pathLst>
                <a:path w="1536700" h="3900804">
                  <a:moveTo>
                    <a:pt x="1536446" y="0"/>
                  </a:moveTo>
                  <a:lnTo>
                    <a:pt x="0" y="0"/>
                  </a:lnTo>
                  <a:lnTo>
                    <a:pt x="0" y="26593"/>
                  </a:lnTo>
                  <a:lnTo>
                    <a:pt x="0" y="3900195"/>
                  </a:lnTo>
                  <a:lnTo>
                    <a:pt x="26593" y="3900195"/>
                  </a:lnTo>
                  <a:lnTo>
                    <a:pt x="26593" y="26593"/>
                  </a:lnTo>
                  <a:lnTo>
                    <a:pt x="1509852" y="26593"/>
                  </a:lnTo>
                  <a:lnTo>
                    <a:pt x="1509852" y="3900195"/>
                  </a:lnTo>
                  <a:lnTo>
                    <a:pt x="1536446" y="3900195"/>
                  </a:lnTo>
                  <a:lnTo>
                    <a:pt x="1536446" y="26593"/>
                  </a:lnTo>
                  <a:lnTo>
                    <a:pt x="15364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37"/>
            <p:cNvSpPr/>
            <p:nvPr/>
          </p:nvSpPr>
          <p:spPr>
            <a:xfrm>
              <a:off x="5494188" y="6956347"/>
              <a:ext cx="1536700" cy="2771140"/>
            </a:xfrm>
            <a:custGeom>
              <a:avLst/>
              <a:gdLst/>
              <a:ahLst/>
              <a:cxnLst/>
              <a:rect l="l" t="t" r="r" b="b"/>
              <a:pathLst>
                <a:path w="1536700" h="2771140">
                  <a:moveTo>
                    <a:pt x="0" y="2770532"/>
                  </a:moveTo>
                  <a:lnTo>
                    <a:pt x="1536452" y="2770532"/>
                  </a:lnTo>
                  <a:lnTo>
                    <a:pt x="1536452" y="0"/>
                  </a:lnTo>
                  <a:lnTo>
                    <a:pt x="0" y="0"/>
                  </a:lnTo>
                  <a:lnTo>
                    <a:pt x="0" y="2770532"/>
                  </a:lnTo>
                  <a:close/>
                </a:path>
              </a:pathLst>
            </a:custGeom>
            <a:solidFill>
              <a:srgbClr val="3A75B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38"/>
            <p:cNvSpPr/>
            <p:nvPr/>
          </p:nvSpPr>
          <p:spPr>
            <a:xfrm>
              <a:off x="5494185" y="6956355"/>
              <a:ext cx="1536700" cy="2771140"/>
            </a:xfrm>
            <a:custGeom>
              <a:avLst/>
              <a:gdLst/>
              <a:ahLst/>
              <a:cxnLst/>
              <a:rect l="l" t="t" r="r" b="b"/>
              <a:pathLst>
                <a:path w="1536700" h="2771140">
                  <a:moveTo>
                    <a:pt x="26593" y="0"/>
                  </a:moveTo>
                  <a:lnTo>
                    <a:pt x="0" y="0"/>
                  </a:lnTo>
                  <a:lnTo>
                    <a:pt x="0" y="2770530"/>
                  </a:lnTo>
                  <a:lnTo>
                    <a:pt x="26593" y="2770530"/>
                  </a:lnTo>
                  <a:lnTo>
                    <a:pt x="26593" y="0"/>
                  </a:lnTo>
                  <a:close/>
                </a:path>
                <a:path w="1536700" h="2771140">
                  <a:moveTo>
                    <a:pt x="1536446" y="0"/>
                  </a:moveTo>
                  <a:lnTo>
                    <a:pt x="1509852" y="0"/>
                  </a:lnTo>
                  <a:lnTo>
                    <a:pt x="1509852" y="2770530"/>
                  </a:lnTo>
                  <a:lnTo>
                    <a:pt x="1536446" y="2770530"/>
                  </a:lnTo>
                  <a:lnTo>
                    <a:pt x="15364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5494188" y="9753472"/>
              <a:ext cx="1536700" cy="603885"/>
            </a:xfrm>
            <a:custGeom>
              <a:avLst/>
              <a:gdLst/>
              <a:ahLst/>
              <a:cxnLst/>
              <a:rect l="l" t="t" r="r" b="b"/>
              <a:pathLst>
                <a:path w="1536700" h="603884">
                  <a:moveTo>
                    <a:pt x="0" y="603746"/>
                  </a:moveTo>
                  <a:lnTo>
                    <a:pt x="1536452" y="603746"/>
                  </a:lnTo>
                  <a:lnTo>
                    <a:pt x="1536452" y="0"/>
                  </a:lnTo>
                  <a:lnTo>
                    <a:pt x="0" y="0"/>
                  </a:lnTo>
                  <a:lnTo>
                    <a:pt x="0" y="603746"/>
                  </a:lnTo>
                  <a:close/>
                </a:path>
              </a:pathLst>
            </a:custGeom>
            <a:solidFill>
              <a:srgbClr val="213F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40"/>
            <p:cNvSpPr/>
            <p:nvPr/>
          </p:nvSpPr>
          <p:spPr>
            <a:xfrm>
              <a:off x="5494185" y="9753479"/>
              <a:ext cx="1536700" cy="603885"/>
            </a:xfrm>
            <a:custGeom>
              <a:avLst/>
              <a:gdLst/>
              <a:ahLst/>
              <a:cxnLst/>
              <a:rect l="l" t="t" r="r" b="b"/>
              <a:pathLst>
                <a:path w="1536700" h="603884">
                  <a:moveTo>
                    <a:pt x="1536446" y="0"/>
                  </a:moveTo>
                  <a:lnTo>
                    <a:pt x="1509852" y="0"/>
                  </a:lnTo>
                  <a:lnTo>
                    <a:pt x="1509852" y="577151"/>
                  </a:lnTo>
                  <a:lnTo>
                    <a:pt x="26593" y="577151"/>
                  </a:lnTo>
                  <a:lnTo>
                    <a:pt x="26593" y="0"/>
                  </a:lnTo>
                  <a:lnTo>
                    <a:pt x="0" y="0"/>
                  </a:lnTo>
                  <a:lnTo>
                    <a:pt x="0" y="577151"/>
                  </a:lnTo>
                  <a:lnTo>
                    <a:pt x="419" y="577151"/>
                  </a:lnTo>
                  <a:lnTo>
                    <a:pt x="419" y="603745"/>
                  </a:lnTo>
                  <a:lnTo>
                    <a:pt x="1509852" y="603745"/>
                  </a:lnTo>
                  <a:lnTo>
                    <a:pt x="1510449" y="603745"/>
                  </a:lnTo>
                  <a:lnTo>
                    <a:pt x="1536446" y="603745"/>
                  </a:lnTo>
                  <a:lnTo>
                    <a:pt x="1536446" y="577151"/>
                  </a:lnTo>
                  <a:lnTo>
                    <a:pt x="15364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838528" y="1436672"/>
            <a:ext cx="932241" cy="4844112"/>
            <a:chOff x="3031162" y="2369178"/>
            <a:chExt cx="1537335" cy="7988300"/>
          </a:xfrm>
        </p:grpSpPr>
        <p:sp>
          <p:nvSpPr>
            <p:cNvPr id="42" name="object 42"/>
            <p:cNvSpPr/>
            <p:nvPr/>
          </p:nvSpPr>
          <p:spPr>
            <a:xfrm>
              <a:off x="3057755" y="2369178"/>
              <a:ext cx="1510665" cy="482600"/>
            </a:xfrm>
            <a:custGeom>
              <a:avLst/>
              <a:gdLst/>
              <a:ahLst/>
              <a:cxnLst/>
              <a:rect l="l" t="t" r="r" b="b"/>
              <a:pathLst>
                <a:path w="1510664" h="482600">
                  <a:moveTo>
                    <a:pt x="0" y="482272"/>
                  </a:moveTo>
                  <a:lnTo>
                    <a:pt x="1510322" y="482272"/>
                  </a:lnTo>
                  <a:lnTo>
                    <a:pt x="1510322" y="0"/>
                  </a:lnTo>
                  <a:lnTo>
                    <a:pt x="0" y="0"/>
                  </a:lnTo>
                  <a:lnTo>
                    <a:pt x="0" y="482272"/>
                  </a:lnTo>
                  <a:close/>
                </a:path>
              </a:pathLst>
            </a:custGeom>
            <a:solidFill>
              <a:srgbClr val="A4EC8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3" name="object 43"/>
            <p:cNvSpPr/>
            <p:nvPr/>
          </p:nvSpPr>
          <p:spPr>
            <a:xfrm>
              <a:off x="4541485" y="2369178"/>
              <a:ext cx="26670" cy="482600"/>
            </a:xfrm>
            <a:custGeom>
              <a:avLst/>
              <a:gdLst/>
              <a:ahLst/>
              <a:cxnLst/>
              <a:rect l="l" t="t" r="r" b="b"/>
              <a:pathLst>
                <a:path w="26670" h="482600">
                  <a:moveTo>
                    <a:pt x="0" y="482272"/>
                  </a:moveTo>
                  <a:lnTo>
                    <a:pt x="26592" y="482272"/>
                  </a:lnTo>
                  <a:lnTo>
                    <a:pt x="26592" y="0"/>
                  </a:lnTo>
                  <a:lnTo>
                    <a:pt x="0" y="0"/>
                  </a:lnTo>
                  <a:lnTo>
                    <a:pt x="0" y="4822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44"/>
            <p:cNvSpPr/>
            <p:nvPr/>
          </p:nvSpPr>
          <p:spPr>
            <a:xfrm>
              <a:off x="3031162" y="2878042"/>
              <a:ext cx="1537335" cy="1629410"/>
            </a:xfrm>
            <a:custGeom>
              <a:avLst/>
              <a:gdLst/>
              <a:ahLst/>
              <a:cxnLst/>
              <a:rect l="l" t="t" r="r" b="b"/>
              <a:pathLst>
                <a:path w="1537335" h="1629410">
                  <a:moveTo>
                    <a:pt x="0" y="1628837"/>
                  </a:moveTo>
                  <a:lnTo>
                    <a:pt x="1536914" y="1628837"/>
                  </a:lnTo>
                  <a:lnTo>
                    <a:pt x="1536914" y="0"/>
                  </a:lnTo>
                  <a:lnTo>
                    <a:pt x="0" y="0"/>
                  </a:lnTo>
                  <a:lnTo>
                    <a:pt x="0" y="1628837"/>
                  </a:lnTo>
                  <a:close/>
                </a:path>
              </a:pathLst>
            </a:custGeom>
            <a:solidFill>
              <a:srgbClr val="2DC34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5" name="object 45"/>
            <p:cNvSpPr/>
            <p:nvPr/>
          </p:nvSpPr>
          <p:spPr>
            <a:xfrm>
              <a:off x="3031159" y="2878054"/>
              <a:ext cx="1537335" cy="2249805"/>
            </a:xfrm>
            <a:custGeom>
              <a:avLst/>
              <a:gdLst/>
              <a:ahLst/>
              <a:cxnLst/>
              <a:rect l="l" t="t" r="r" b="b"/>
              <a:pathLst>
                <a:path w="1537335" h="2249804">
                  <a:moveTo>
                    <a:pt x="26593" y="0"/>
                  </a:moveTo>
                  <a:lnTo>
                    <a:pt x="0" y="0"/>
                  </a:lnTo>
                  <a:lnTo>
                    <a:pt x="0" y="1628825"/>
                  </a:lnTo>
                  <a:lnTo>
                    <a:pt x="0" y="2249614"/>
                  </a:lnTo>
                  <a:lnTo>
                    <a:pt x="26593" y="2249614"/>
                  </a:lnTo>
                  <a:lnTo>
                    <a:pt x="26593" y="1628825"/>
                  </a:lnTo>
                  <a:lnTo>
                    <a:pt x="26593" y="0"/>
                  </a:lnTo>
                  <a:close/>
                </a:path>
                <a:path w="1537335" h="2249804">
                  <a:moveTo>
                    <a:pt x="1536915" y="0"/>
                  </a:moveTo>
                  <a:lnTo>
                    <a:pt x="1510322" y="0"/>
                  </a:lnTo>
                  <a:lnTo>
                    <a:pt x="1510322" y="1628825"/>
                  </a:lnTo>
                  <a:lnTo>
                    <a:pt x="1536915" y="1628825"/>
                  </a:lnTo>
                  <a:lnTo>
                    <a:pt x="15369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6" name="object 46"/>
            <p:cNvSpPr/>
            <p:nvPr/>
          </p:nvSpPr>
          <p:spPr>
            <a:xfrm>
              <a:off x="3031888" y="4533473"/>
              <a:ext cx="1536700" cy="4090670"/>
            </a:xfrm>
            <a:custGeom>
              <a:avLst/>
              <a:gdLst/>
              <a:ahLst/>
              <a:cxnLst/>
              <a:rect l="l" t="t" r="r" b="b"/>
              <a:pathLst>
                <a:path w="1536700" h="4090670">
                  <a:moveTo>
                    <a:pt x="0" y="4090312"/>
                  </a:moveTo>
                  <a:lnTo>
                    <a:pt x="1536452" y="4090312"/>
                  </a:lnTo>
                  <a:lnTo>
                    <a:pt x="1536452" y="0"/>
                  </a:lnTo>
                  <a:lnTo>
                    <a:pt x="0" y="0"/>
                  </a:lnTo>
                  <a:lnTo>
                    <a:pt x="0" y="4090312"/>
                  </a:lnTo>
                  <a:close/>
                </a:path>
              </a:pathLst>
            </a:custGeom>
            <a:solidFill>
              <a:srgbClr val="36921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7" name="object 47"/>
            <p:cNvSpPr/>
            <p:nvPr/>
          </p:nvSpPr>
          <p:spPr>
            <a:xfrm>
              <a:off x="3031883" y="4506893"/>
              <a:ext cx="1536700" cy="4117340"/>
            </a:xfrm>
            <a:custGeom>
              <a:avLst/>
              <a:gdLst/>
              <a:ahLst/>
              <a:cxnLst/>
              <a:rect l="l" t="t" r="r" b="b"/>
              <a:pathLst>
                <a:path w="1536700" h="4117340">
                  <a:moveTo>
                    <a:pt x="1536446" y="0"/>
                  </a:moveTo>
                  <a:lnTo>
                    <a:pt x="0" y="0"/>
                  </a:lnTo>
                  <a:lnTo>
                    <a:pt x="0" y="26581"/>
                  </a:lnTo>
                  <a:lnTo>
                    <a:pt x="0" y="4116895"/>
                  </a:lnTo>
                  <a:lnTo>
                    <a:pt x="26593" y="4116895"/>
                  </a:lnTo>
                  <a:lnTo>
                    <a:pt x="26593" y="26581"/>
                  </a:lnTo>
                  <a:lnTo>
                    <a:pt x="1509864" y="26581"/>
                  </a:lnTo>
                  <a:lnTo>
                    <a:pt x="1509864" y="4116895"/>
                  </a:lnTo>
                  <a:lnTo>
                    <a:pt x="1536446" y="4116895"/>
                  </a:lnTo>
                  <a:lnTo>
                    <a:pt x="1536446" y="26581"/>
                  </a:lnTo>
                  <a:lnTo>
                    <a:pt x="15364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8" name="object 48"/>
            <p:cNvSpPr/>
            <p:nvPr/>
          </p:nvSpPr>
          <p:spPr>
            <a:xfrm>
              <a:off x="3031888" y="8650377"/>
              <a:ext cx="1536700" cy="1706880"/>
            </a:xfrm>
            <a:custGeom>
              <a:avLst/>
              <a:gdLst/>
              <a:ahLst/>
              <a:cxnLst/>
              <a:rect l="l" t="t" r="r" b="b"/>
              <a:pathLst>
                <a:path w="1536700" h="1706879">
                  <a:moveTo>
                    <a:pt x="0" y="1706840"/>
                  </a:moveTo>
                  <a:lnTo>
                    <a:pt x="1536452" y="1706840"/>
                  </a:lnTo>
                  <a:lnTo>
                    <a:pt x="1536452" y="0"/>
                  </a:lnTo>
                  <a:lnTo>
                    <a:pt x="0" y="0"/>
                  </a:lnTo>
                  <a:lnTo>
                    <a:pt x="0" y="1706840"/>
                  </a:lnTo>
                  <a:close/>
                </a:path>
              </a:pathLst>
            </a:custGeom>
            <a:solidFill>
              <a:srgbClr val="215D3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9" name="object 49"/>
            <p:cNvSpPr/>
            <p:nvPr/>
          </p:nvSpPr>
          <p:spPr>
            <a:xfrm>
              <a:off x="3031756" y="8650382"/>
              <a:ext cx="1536700" cy="1706880"/>
            </a:xfrm>
            <a:custGeom>
              <a:avLst/>
              <a:gdLst/>
              <a:ahLst/>
              <a:cxnLst/>
              <a:rect l="l" t="t" r="r" b="b"/>
              <a:pathLst>
                <a:path w="1536700" h="1706879">
                  <a:moveTo>
                    <a:pt x="1536573" y="0"/>
                  </a:moveTo>
                  <a:lnTo>
                    <a:pt x="1509991" y="0"/>
                  </a:lnTo>
                  <a:lnTo>
                    <a:pt x="1509991" y="1680248"/>
                  </a:lnTo>
                  <a:lnTo>
                    <a:pt x="26720" y="1680248"/>
                  </a:lnTo>
                  <a:lnTo>
                    <a:pt x="26720" y="0"/>
                  </a:lnTo>
                  <a:lnTo>
                    <a:pt x="127" y="0"/>
                  </a:lnTo>
                  <a:lnTo>
                    <a:pt x="127" y="1680248"/>
                  </a:lnTo>
                  <a:lnTo>
                    <a:pt x="0" y="1680248"/>
                  </a:lnTo>
                  <a:lnTo>
                    <a:pt x="0" y="1706841"/>
                  </a:lnTo>
                  <a:lnTo>
                    <a:pt x="1509991" y="1706841"/>
                  </a:lnTo>
                  <a:lnTo>
                    <a:pt x="1536573" y="1706841"/>
                  </a:lnTo>
                  <a:lnTo>
                    <a:pt x="1536573" y="1680248"/>
                  </a:lnTo>
                  <a:lnTo>
                    <a:pt x="15365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50" name="object 50"/>
          <p:cNvSpPr/>
          <p:nvPr/>
        </p:nvSpPr>
        <p:spPr>
          <a:xfrm>
            <a:off x="1540364" y="1717654"/>
            <a:ext cx="262999" cy="274936"/>
          </a:xfrm>
          <a:custGeom>
            <a:avLst/>
            <a:gdLst/>
            <a:ahLst/>
            <a:cxnLst/>
            <a:rect l="l" t="t" r="r" b="b"/>
            <a:pathLst>
              <a:path w="433705" h="453389">
                <a:moveTo>
                  <a:pt x="379607" y="221013"/>
                </a:moveTo>
                <a:lnTo>
                  <a:pt x="433353" y="0"/>
                </a:lnTo>
                <a:lnTo>
                  <a:pt x="215077" y="63961"/>
                </a:lnTo>
                <a:lnTo>
                  <a:pt x="283093" y="128886"/>
                </a:lnTo>
                <a:lnTo>
                  <a:pt x="380323" y="27026"/>
                </a:lnTo>
                <a:lnTo>
                  <a:pt x="408821" y="54228"/>
                </a:lnTo>
                <a:lnTo>
                  <a:pt x="311591" y="156088"/>
                </a:lnTo>
                <a:lnTo>
                  <a:pt x="379607" y="221013"/>
                </a:lnTo>
                <a:close/>
              </a:path>
              <a:path w="433705" h="453389">
                <a:moveTo>
                  <a:pt x="382967" y="81313"/>
                </a:moveTo>
                <a:lnTo>
                  <a:pt x="408821" y="54228"/>
                </a:lnTo>
                <a:lnTo>
                  <a:pt x="380323" y="27026"/>
                </a:lnTo>
                <a:lnTo>
                  <a:pt x="354469" y="54111"/>
                </a:lnTo>
                <a:lnTo>
                  <a:pt x="382967" y="81313"/>
                </a:lnTo>
                <a:close/>
              </a:path>
              <a:path w="433705" h="453389">
                <a:moveTo>
                  <a:pt x="357113" y="108398"/>
                </a:moveTo>
                <a:lnTo>
                  <a:pt x="382967" y="81313"/>
                </a:lnTo>
                <a:lnTo>
                  <a:pt x="354469" y="54111"/>
                </a:lnTo>
                <a:lnTo>
                  <a:pt x="328616" y="81196"/>
                </a:lnTo>
                <a:lnTo>
                  <a:pt x="357113" y="108398"/>
                </a:lnTo>
                <a:close/>
              </a:path>
              <a:path w="433705" h="453389">
                <a:moveTo>
                  <a:pt x="331259" y="135483"/>
                </a:moveTo>
                <a:lnTo>
                  <a:pt x="357113" y="108398"/>
                </a:lnTo>
                <a:lnTo>
                  <a:pt x="328616" y="81196"/>
                </a:lnTo>
                <a:lnTo>
                  <a:pt x="302762" y="108281"/>
                </a:lnTo>
                <a:lnTo>
                  <a:pt x="331259" y="135483"/>
                </a:lnTo>
                <a:close/>
              </a:path>
              <a:path w="433705" h="453389">
                <a:moveTo>
                  <a:pt x="311591" y="156088"/>
                </a:moveTo>
                <a:lnTo>
                  <a:pt x="331259" y="135483"/>
                </a:lnTo>
                <a:lnTo>
                  <a:pt x="302762" y="108281"/>
                </a:lnTo>
                <a:lnTo>
                  <a:pt x="283093" y="128886"/>
                </a:lnTo>
                <a:lnTo>
                  <a:pt x="311591" y="156088"/>
                </a:lnTo>
                <a:close/>
              </a:path>
              <a:path w="433705" h="453389">
                <a:moveTo>
                  <a:pt x="33941" y="446959"/>
                </a:moveTo>
                <a:lnTo>
                  <a:pt x="46868" y="433417"/>
                </a:lnTo>
                <a:lnTo>
                  <a:pt x="18370" y="406215"/>
                </a:lnTo>
                <a:lnTo>
                  <a:pt x="5444" y="419757"/>
                </a:lnTo>
                <a:lnTo>
                  <a:pt x="33941" y="446959"/>
                </a:lnTo>
                <a:close/>
              </a:path>
              <a:path w="433705" h="453389">
                <a:moveTo>
                  <a:pt x="33941" y="446959"/>
                </a:moveTo>
                <a:lnTo>
                  <a:pt x="5444" y="419757"/>
                </a:lnTo>
                <a:lnTo>
                  <a:pt x="1269" y="426372"/>
                </a:lnTo>
                <a:lnTo>
                  <a:pt x="0" y="433816"/>
                </a:lnTo>
                <a:lnTo>
                  <a:pt x="1614" y="441193"/>
                </a:lnTo>
                <a:lnTo>
                  <a:pt x="6091" y="447607"/>
                </a:lnTo>
                <a:lnTo>
                  <a:pt x="12706" y="451781"/>
                </a:lnTo>
                <a:lnTo>
                  <a:pt x="20150" y="453051"/>
                </a:lnTo>
                <a:lnTo>
                  <a:pt x="27527" y="451437"/>
                </a:lnTo>
                <a:lnTo>
                  <a:pt x="33941" y="446959"/>
                </a:lnTo>
                <a:close/>
              </a:path>
              <a:path w="433705" h="453389">
                <a:moveTo>
                  <a:pt x="279552" y="189653"/>
                </a:moveTo>
                <a:lnTo>
                  <a:pt x="305406" y="162568"/>
                </a:lnTo>
                <a:lnTo>
                  <a:pt x="276908" y="135365"/>
                </a:lnTo>
                <a:lnTo>
                  <a:pt x="251054" y="162450"/>
                </a:lnTo>
                <a:lnTo>
                  <a:pt x="279552" y="189653"/>
                </a:lnTo>
                <a:close/>
              </a:path>
              <a:path w="433705" h="453389">
                <a:moveTo>
                  <a:pt x="227844" y="243822"/>
                </a:moveTo>
                <a:lnTo>
                  <a:pt x="253698" y="216737"/>
                </a:lnTo>
                <a:lnTo>
                  <a:pt x="225201" y="189535"/>
                </a:lnTo>
                <a:lnTo>
                  <a:pt x="199347" y="216620"/>
                </a:lnTo>
                <a:lnTo>
                  <a:pt x="227844" y="243822"/>
                </a:lnTo>
                <a:close/>
              </a:path>
              <a:path w="433705" h="453389">
                <a:moveTo>
                  <a:pt x="176137" y="297992"/>
                </a:moveTo>
                <a:lnTo>
                  <a:pt x="201991" y="270907"/>
                </a:lnTo>
                <a:lnTo>
                  <a:pt x="173493" y="243705"/>
                </a:lnTo>
                <a:lnTo>
                  <a:pt x="147639" y="270790"/>
                </a:lnTo>
                <a:lnTo>
                  <a:pt x="176137" y="297992"/>
                </a:lnTo>
                <a:close/>
              </a:path>
              <a:path w="433705" h="453389">
                <a:moveTo>
                  <a:pt x="124429" y="352162"/>
                </a:moveTo>
                <a:lnTo>
                  <a:pt x="150283" y="325077"/>
                </a:lnTo>
                <a:lnTo>
                  <a:pt x="121786" y="297875"/>
                </a:lnTo>
                <a:lnTo>
                  <a:pt x="95932" y="324960"/>
                </a:lnTo>
                <a:lnTo>
                  <a:pt x="124429" y="352162"/>
                </a:lnTo>
                <a:close/>
              </a:path>
              <a:path w="433705" h="453389">
                <a:moveTo>
                  <a:pt x="72722" y="406332"/>
                </a:moveTo>
                <a:lnTo>
                  <a:pt x="98575" y="379247"/>
                </a:lnTo>
                <a:lnTo>
                  <a:pt x="70078" y="352045"/>
                </a:lnTo>
                <a:lnTo>
                  <a:pt x="44224" y="379130"/>
                </a:lnTo>
                <a:lnTo>
                  <a:pt x="72722" y="4063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1" name="object 51"/>
          <p:cNvSpPr/>
          <p:nvPr/>
        </p:nvSpPr>
        <p:spPr>
          <a:xfrm>
            <a:off x="1540364" y="2267138"/>
            <a:ext cx="262999" cy="274936"/>
          </a:xfrm>
          <a:custGeom>
            <a:avLst/>
            <a:gdLst/>
            <a:ahLst/>
            <a:cxnLst/>
            <a:rect l="l" t="t" r="r" b="b"/>
            <a:pathLst>
              <a:path w="433705" h="453389">
                <a:moveTo>
                  <a:pt x="379607" y="221013"/>
                </a:moveTo>
                <a:lnTo>
                  <a:pt x="433353" y="0"/>
                </a:lnTo>
                <a:lnTo>
                  <a:pt x="215077" y="63961"/>
                </a:lnTo>
                <a:lnTo>
                  <a:pt x="283093" y="128886"/>
                </a:lnTo>
                <a:lnTo>
                  <a:pt x="380323" y="27026"/>
                </a:lnTo>
                <a:lnTo>
                  <a:pt x="408821" y="54228"/>
                </a:lnTo>
                <a:lnTo>
                  <a:pt x="311591" y="156088"/>
                </a:lnTo>
                <a:lnTo>
                  <a:pt x="379607" y="221013"/>
                </a:lnTo>
                <a:close/>
              </a:path>
              <a:path w="433705" h="453389">
                <a:moveTo>
                  <a:pt x="382967" y="81313"/>
                </a:moveTo>
                <a:lnTo>
                  <a:pt x="408821" y="54228"/>
                </a:lnTo>
                <a:lnTo>
                  <a:pt x="380323" y="27026"/>
                </a:lnTo>
                <a:lnTo>
                  <a:pt x="354469" y="54111"/>
                </a:lnTo>
                <a:lnTo>
                  <a:pt x="382967" y="81313"/>
                </a:lnTo>
                <a:close/>
              </a:path>
              <a:path w="433705" h="453389">
                <a:moveTo>
                  <a:pt x="357113" y="108398"/>
                </a:moveTo>
                <a:lnTo>
                  <a:pt x="382967" y="81313"/>
                </a:lnTo>
                <a:lnTo>
                  <a:pt x="354469" y="54111"/>
                </a:lnTo>
                <a:lnTo>
                  <a:pt x="328616" y="81196"/>
                </a:lnTo>
                <a:lnTo>
                  <a:pt x="357113" y="108398"/>
                </a:lnTo>
                <a:close/>
              </a:path>
              <a:path w="433705" h="453389">
                <a:moveTo>
                  <a:pt x="331259" y="135483"/>
                </a:moveTo>
                <a:lnTo>
                  <a:pt x="357113" y="108398"/>
                </a:lnTo>
                <a:lnTo>
                  <a:pt x="328616" y="81196"/>
                </a:lnTo>
                <a:lnTo>
                  <a:pt x="302762" y="108281"/>
                </a:lnTo>
                <a:lnTo>
                  <a:pt x="331259" y="135483"/>
                </a:lnTo>
                <a:close/>
              </a:path>
              <a:path w="433705" h="453389">
                <a:moveTo>
                  <a:pt x="311591" y="156088"/>
                </a:moveTo>
                <a:lnTo>
                  <a:pt x="331259" y="135483"/>
                </a:lnTo>
                <a:lnTo>
                  <a:pt x="302762" y="108281"/>
                </a:lnTo>
                <a:lnTo>
                  <a:pt x="283093" y="128886"/>
                </a:lnTo>
                <a:lnTo>
                  <a:pt x="311591" y="156088"/>
                </a:lnTo>
                <a:close/>
              </a:path>
              <a:path w="433705" h="453389">
                <a:moveTo>
                  <a:pt x="33941" y="446959"/>
                </a:moveTo>
                <a:lnTo>
                  <a:pt x="46868" y="433417"/>
                </a:lnTo>
                <a:lnTo>
                  <a:pt x="18370" y="406215"/>
                </a:lnTo>
                <a:lnTo>
                  <a:pt x="5444" y="419757"/>
                </a:lnTo>
                <a:lnTo>
                  <a:pt x="33941" y="446959"/>
                </a:lnTo>
                <a:close/>
              </a:path>
              <a:path w="433705" h="453389">
                <a:moveTo>
                  <a:pt x="33941" y="446959"/>
                </a:moveTo>
                <a:lnTo>
                  <a:pt x="5444" y="419757"/>
                </a:lnTo>
                <a:lnTo>
                  <a:pt x="1269" y="426372"/>
                </a:lnTo>
                <a:lnTo>
                  <a:pt x="0" y="433816"/>
                </a:lnTo>
                <a:lnTo>
                  <a:pt x="1614" y="441193"/>
                </a:lnTo>
                <a:lnTo>
                  <a:pt x="6091" y="447607"/>
                </a:lnTo>
                <a:lnTo>
                  <a:pt x="12706" y="451781"/>
                </a:lnTo>
                <a:lnTo>
                  <a:pt x="20150" y="453051"/>
                </a:lnTo>
                <a:lnTo>
                  <a:pt x="27527" y="451437"/>
                </a:lnTo>
                <a:lnTo>
                  <a:pt x="33941" y="446959"/>
                </a:lnTo>
                <a:close/>
              </a:path>
              <a:path w="433705" h="453389">
                <a:moveTo>
                  <a:pt x="279552" y="189653"/>
                </a:moveTo>
                <a:lnTo>
                  <a:pt x="305406" y="162568"/>
                </a:lnTo>
                <a:lnTo>
                  <a:pt x="276908" y="135365"/>
                </a:lnTo>
                <a:lnTo>
                  <a:pt x="251054" y="162450"/>
                </a:lnTo>
                <a:lnTo>
                  <a:pt x="279552" y="189653"/>
                </a:lnTo>
                <a:close/>
              </a:path>
              <a:path w="433705" h="453389">
                <a:moveTo>
                  <a:pt x="227844" y="243822"/>
                </a:moveTo>
                <a:lnTo>
                  <a:pt x="253698" y="216737"/>
                </a:lnTo>
                <a:lnTo>
                  <a:pt x="225201" y="189535"/>
                </a:lnTo>
                <a:lnTo>
                  <a:pt x="199347" y="216620"/>
                </a:lnTo>
                <a:lnTo>
                  <a:pt x="227844" y="243822"/>
                </a:lnTo>
                <a:close/>
              </a:path>
              <a:path w="433705" h="453389">
                <a:moveTo>
                  <a:pt x="176137" y="297992"/>
                </a:moveTo>
                <a:lnTo>
                  <a:pt x="201991" y="270907"/>
                </a:lnTo>
                <a:lnTo>
                  <a:pt x="173493" y="243705"/>
                </a:lnTo>
                <a:lnTo>
                  <a:pt x="147639" y="270790"/>
                </a:lnTo>
                <a:lnTo>
                  <a:pt x="176137" y="297992"/>
                </a:lnTo>
                <a:close/>
              </a:path>
              <a:path w="433705" h="453389">
                <a:moveTo>
                  <a:pt x="124429" y="352162"/>
                </a:moveTo>
                <a:lnTo>
                  <a:pt x="150283" y="325077"/>
                </a:lnTo>
                <a:lnTo>
                  <a:pt x="121786" y="297875"/>
                </a:lnTo>
                <a:lnTo>
                  <a:pt x="95932" y="324960"/>
                </a:lnTo>
                <a:lnTo>
                  <a:pt x="124429" y="352162"/>
                </a:lnTo>
                <a:close/>
              </a:path>
              <a:path w="433705" h="453389">
                <a:moveTo>
                  <a:pt x="72722" y="406332"/>
                </a:moveTo>
                <a:lnTo>
                  <a:pt x="98575" y="379247"/>
                </a:lnTo>
                <a:lnTo>
                  <a:pt x="70078" y="352045"/>
                </a:lnTo>
                <a:lnTo>
                  <a:pt x="44224" y="379130"/>
                </a:lnTo>
                <a:lnTo>
                  <a:pt x="72722" y="4063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2" name="object 52"/>
          <p:cNvSpPr/>
          <p:nvPr/>
        </p:nvSpPr>
        <p:spPr>
          <a:xfrm>
            <a:off x="1540364" y="4070833"/>
            <a:ext cx="262999" cy="274936"/>
          </a:xfrm>
          <a:custGeom>
            <a:avLst/>
            <a:gdLst/>
            <a:ahLst/>
            <a:cxnLst/>
            <a:rect l="l" t="t" r="r" b="b"/>
            <a:pathLst>
              <a:path w="433705" h="453390">
                <a:moveTo>
                  <a:pt x="379607" y="221013"/>
                </a:moveTo>
                <a:lnTo>
                  <a:pt x="433353" y="0"/>
                </a:lnTo>
                <a:lnTo>
                  <a:pt x="215077" y="63961"/>
                </a:lnTo>
                <a:lnTo>
                  <a:pt x="283093" y="128886"/>
                </a:lnTo>
                <a:lnTo>
                  <a:pt x="380323" y="27026"/>
                </a:lnTo>
                <a:lnTo>
                  <a:pt x="408821" y="54228"/>
                </a:lnTo>
                <a:lnTo>
                  <a:pt x="311591" y="156088"/>
                </a:lnTo>
                <a:lnTo>
                  <a:pt x="379607" y="221013"/>
                </a:lnTo>
                <a:close/>
              </a:path>
              <a:path w="433705" h="453390">
                <a:moveTo>
                  <a:pt x="382967" y="81313"/>
                </a:moveTo>
                <a:lnTo>
                  <a:pt x="408821" y="54228"/>
                </a:lnTo>
                <a:lnTo>
                  <a:pt x="380323" y="27026"/>
                </a:lnTo>
                <a:lnTo>
                  <a:pt x="354469" y="54111"/>
                </a:lnTo>
                <a:lnTo>
                  <a:pt x="382967" y="81313"/>
                </a:lnTo>
                <a:close/>
              </a:path>
              <a:path w="433705" h="453390">
                <a:moveTo>
                  <a:pt x="357113" y="108398"/>
                </a:moveTo>
                <a:lnTo>
                  <a:pt x="382967" y="81313"/>
                </a:lnTo>
                <a:lnTo>
                  <a:pt x="354469" y="54111"/>
                </a:lnTo>
                <a:lnTo>
                  <a:pt x="328616" y="81196"/>
                </a:lnTo>
                <a:lnTo>
                  <a:pt x="357113" y="108398"/>
                </a:lnTo>
                <a:close/>
              </a:path>
              <a:path w="433705" h="453390">
                <a:moveTo>
                  <a:pt x="331259" y="135483"/>
                </a:moveTo>
                <a:lnTo>
                  <a:pt x="357113" y="108398"/>
                </a:lnTo>
                <a:lnTo>
                  <a:pt x="328616" y="81196"/>
                </a:lnTo>
                <a:lnTo>
                  <a:pt x="302762" y="108281"/>
                </a:lnTo>
                <a:lnTo>
                  <a:pt x="331259" y="135483"/>
                </a:lnTo>
                <a:close/>
              </a:path>
              <a:path w="433705" h="453390">
                <a:moveTo>
                  <a:pt x="311591" y="156088"/>
                </a:moveTo>
                <a:lnTo>
                  <a:pt x="331259" y="135483"/>
                </a:lnTo>
                <a:lnTo>
                  <a:pt x="302762" y="108281"/>
                </a:lnTo>
                <a:lnTo>
                  <a:pt x="283093" y="128886"/>
                </a:lnTo>
                <a:lnTo>
                  <a:pt x="311591" y="156088"/>
                </a:lnTo>
                <a:close/>
              </a:path>
              <a:path w="433705" h="453390">
                <a:moveTo>
                  <a:pt x="33941" y="446959"/>
                </a:moveTo>
                <a:lnTo>
                  <a:pt x="46868" y="433417"/>
                </a:lnTo>
                <a:lnTo>
                  <a:pt x="18370" y="406215"/>
                </a:lnTo>
                <a:lnTo>
                  <a:pt x="5444" y="419757"/>
                </a:lnTo>
                <a:lnTo>
                  <a:pt x="33941" y="446959"/>
                </a:lnTo>
                <a:close/>
              </a:path>
              <a:path w="433705" h="453390">
                <a:moveTo>
                  <a:pt x="33941" y="446959"/>
                </a:moveTo>
                <a:lnTo>
                  <a:pt x="5444" y="419757"/>
                </a:lnTo>
                <a:lnTo>
                  <a:pt x="1269" y="426372"/>
                </a:lnTo>
                <a:lnTo>
                  <a:pt x="0" y="433816"/>
                </a:lnTo>
                <a:lnTo>
                  <a:pt x="1614" y="441193"/>
                </a:lnTo>
                <a:lnTo>
                  <a:pt x="6091" y="447607"/>
                </a:lnTo>
                <a:lnTo>
                  <a:pt x="12706" y="451781"/>
                </a:lnTo>
                <a:lnTo>
                  <a:pt x="20150" y="453051"/>
                </a:lnTo>
                <a:lnTo>
                  <a:pt x="27527" y="451437"/>
                </a:lnTo>
                <a:lnTo>
                  <a:pt x="33941" y="446959"/>
                </a:lnTo>
                <a:close/>
              </a:path>
              <a:path w="433705" h="453390">
                <a:moveTo>
                  <a:pt x="279552" y="189653"/>
                </a:moveTo>
                <a:lnTo>
                  <a:pt x="305406" y="162568"/>
                </a:lnTo>
                <a:lnTo>
                  <a:pt x="276908" y="135365"/>
                </a:lnTo>
                <a:lnTo>
                  <a:pt x="251054" y="162450"/>
                </a:lnTo>
                <a:lnTo>
                  <a:pt x="279552" y="189653"/>
                </a:lnTo>
                <a:close/>
              </a:path>
              <a:path w="433705" h="453390">
                <a:moveTo>
                  <a:pt x="227844" y="243822"/>
                </a:moveTo>
                <a:lnTo>
                  <a:pt x="253698" y="216737"/>
                </a:lnTo>
                <a:lnTo>
                  <a:pt x="225201" y="189535"/>
                </a:lnTo>
                <a:lnTo>
                  <a:pt x="199347" y="216620"/>
                </a:lnTo>
                <a:lnTo>
                  <a:pt x="227844" y="243822"/>
                </a:lnTo>
                <a:close/>
              </a:path>
              <a:path w="433705" h="453390">
                <a:moveTo>
                  <a:pt x="176137" y="297992"/>
                </a:moveTo>
                <a:lnTo>
                  <a:pt x="201991" y="270907"/>
                </a:lnTo>
                <a:lnTo>
                  <a:pt x="173493" y="243705"/>
                </a:lnTo>
                <a:lnTo>
                  <a:pt x="147639" y="270790"/>
                </a:lnTo>
                <a:lnTo>
                  <a:pt x="176137" y="297992"/>
                </a:lnTo>
                <a:close/>
              </a:path>
              <a:path w="433705" h="453390">
                <a:moveTo>
                  <a:pt x="124429" y="352162"/>
                </a:moveTo>
                <a:lnTo>
                  <a:pt x="150283" y="325077"/>
                </a:lnTo>
                <a:lnTo>
                  <a:pt x="121786" y="297875"/>
                </a:lnTo>
                <a:lnTo>
                  <a:pt x="95932" y="324960"/>
                </a:lnTo>
                <a:lnTo>
                  <a:pt x="124429" y="352162"/>
                </a:lnTo>
                <a:close/>
              </a:path>
              <a:path w="433705" h="453390">
                <a:moveTo>
                  <a:pt x="72722" y="406332"/>
                </a:moveTo>
                <a:lnTo>
                  <a:pt x="98575" y="379247"/>
                </a:lnTo>
                <a:lnTo>
                  <a:pt x="70078" y="352045"/>
                </a:lnTo>
                <a:lnTo>
                  <a:pt x="44224" y="379130"/>
                </a:lnTo>
                <a:lnTo>
                  <a:pt x="72722" y="4063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3" name="object 53"/>
          <p:cNvSpPr/>
          <p:nvPr/>
        </p:nvSpPr>
        <p:spPr>
          <a:xfrm>
            <a:off x="1540364" y="5719212"/>
            <a:ext cx="262999" cy="274936"/>
          </a:xfrm>
          <a:custGeom>
            <a:avLst/>
            <a:gdLst/>
            <a:ahLst/>
            <a:cxnLst/>
            <a:rect l="l" t="t" r="r" b="b"/>
            <a:pathLst>
              <a:path w="433705" h="453390">
                <a:moveTo>
                  <a:pt x="379607" y="221013"/>
                </a:moveTo>
                <a:lnTo>
                  <a:pt x="433353" y="0"/>
                </a:lnTo>
                <a:lnTo>
                  <a:pt x="215077" y="63961"/>
                </a:lnTo>
                <a:lnTo>
                  <a:pt x="283093" y="128886"/>
                </a:lnTo>
                <a:lnTo>
                  <a:pt x="380323" y="27026"/>
                </a:lnTo>
                <a:lnTo>
                  <a:pt x="408821" y="54228"/>
                </a:lnTo>
                <a:lnTo>
                  <a:pt x="311591" y="156088"/>
                </a:lnTo>
                <a:lnTo>
                  <a:pt x="379607" y="221013"/>
                </a:lnTo>
                <a:close/>
              </a:path>
              <a:path w="433705" h="453390">
                <a:moveTo>
                  <a:pt x="382967" y="81313"/>
                </a:moveTo>
                <a:lnTo>
                  <a:pt x="408821" y="54228"/>
                </a:lnTo>
                <a:lnTo>
                  <a:pt x="380323" y="27026"/>
                </a:lnTo>
                <a:lnTo>
                  <a:pt x="354469" y="54111"/>
                </a:lnTo>
                <a:lnTo>
                  <a:pt x="382967" y="81313"/>
                </a:lnTo>
                <a:close/>
              </a:path>
              <a:path w="433705" h="453390">
                <a:moveTo>
                  <a:pt x="357113" y="108398"/>
                </a:moveTo>
                <a:lnTo>
                  <a:pt x="382967" y="81313"/>
                </a:lnTo>
                <a:lnTo>
                  <a:pt x="354469" y="54111"/>
                </a:lnTo>
                <a:lnTo>
                  <a:pt x="328616" y="81196"/>
                </a:lnTo>
                <a:lnTo>
                  <a:pt x="357113" y="108398"/>
                </a:lnTo>
                <a:close/>
              </a:path>
              <a:path w="433705" h="453390">
                <a:moveTo>
                  <a:pt x="331259" y="135483"/>
                </a:moveTo>
                <a:lnTo>
                  <a:pt x="357113" y="108398"/>
                </a:lnTo>
                <a:lnTo>
                  <a:pt x="328616" y="81196"/>
                </a:lnTo>
                <a:lnTo>
                  <a:pt x="302762" y="108281"/>
                </a:lnTo>
                <a:lnTo>
                  <a:pt x="331259" y="135483"/>
                </a:lnTo>
                <a:close/>
              </a:path>
              <a:path w="433705" h="453390">
                <a:moveTo>
                  <a:pt x="311591" y="156088"/>
                </a:moveTo>
                <a:lnTo>
                  <a:pt x="331259" y="135483"/>
                </a:lnTo>
                <a:lnTo>
                  <a:pt x="302762" y="108281"/>
                </a:lnTo>
                <a:lnTo>
                  <a:pt x="283093" y="128886"/>
                </a:lnTo>
                <a:lnTo>
                  <a:pt x="311591" y="156088"/>
                </a:lnTo>
                <a:close/>
              </a:path>
              <a:path w="433705" h="453390">
                <a:moveTo>
                  <a:pt x="33941" y="446959"/>
                </a:moveTo>
                <a:lnTo>
                  <a:pt x="46868" y="433417"/>
                </a:lnTo>
                <a:lnTo>
                  <a:pt x="18370" y="406215"/>
                </a:lnTo>
                <a:lnTo>
                  <a:pt x="5444" y="419757"/>
                </a:lnTo>
                <a:lnTo>
                  <a:pt x="33941" y="446959"/>
                </a:lnTo>
                <a:close/>
              </a:path>
              <a:path w="433705" h="453390">
                <a:moveTo>
                  <a:pt x="33941" y="446959"/>
                </a:moveTo>
                <a:lnTo>
                  <a:pt x="5444" y="419757"/>
                </a:lnTo>
                <a:lnTo>
                  <a:pt x="1269" y="426372"/>
                </a:lnTo>
                <a:lnTo>
                  <a:pt x="0" y="433816"/>
                </a:lnTo>
                <a:lnTo>
                  <a:pt x="1614" y="441193"/>
                </a:lnTo>
                <a:lnTo>
                  <a:pt x="6091" y="447607"/>
                </a:lnTo>
                <a:lnTo>
                  <a:pt x="12706" y="451781"/>
                </a:lnTo>
                <a:lnTo>
                  <a:pt x="20150" y="453051"/>
                </a:lnTo>
                <a:lnTo>
                  <a:pt x="27527" y="451437"/>
                </a:lnTo>
                <a:lnTo>
                  <a:pt x="33941" y="446959"/>
                </a:lnTo>
                <a:close/>
              </a:path>
              <a:path w="433705" h="453390">
                <a:moveTo>
                  <a:pt x="279552" y="189653"/>
                </a:moveTo>
                <a:lnTo>
                  <a:pt x="305406" y="162568"/>
                </a:lnTo>
                <a:lnTo>
                  <a:pt x="276908" y="135365"/>
                </a:lnTo>
                <a:lnTo>
                  <a:pt x="251054" y="162450"/>
                </a:lnTo>
                <a:lnTo>
                  <a:pt x="279552" y="189653"/>
                </a:lnTo>
                <a:close/>
              </a:path>
              <a:path w="433705" h="453390">
                <a:moveTo>
                  <a:pt x="227844" y="243822"/>
                </a:moveTo>
                <a:lnTo>
                  <a:pt x="253698" y="216737"/>
                </a:lnTo>
                <a:lnTo>
                  <a:pt x="225201" y="189535"/>
                </a:lnTo>
                <a:lnTo>
                  <a:pt x="199347" y="216620"/>
                </a:lnTo>
                <a:lnTo>
                  <a:pt x="227844" y="243822"/>
                </a:lnTo>
                <a:close/>
              </a:path>
              <a:path w="433705" h="453390">
                <a:moveTo>
                  <a:pt x="176137" y="297992"/>
                </a:moveTo>
                <a:lnTo>
                  <a:pt x="201991" y="270907"/>
                </a:lnTo>
                <a:lnTo>
                  <a:pt x="173493" y="243705"/>
                </a:lnTo>
                <a:lnTo>
                  <a:pt x="147639" y="270790"/>
                </a:lnTo>
                <a:lnTo>
                  <a:pt x="176137" y="297992"/>
                </a:lnTo>
                <a:close/>
              </a:path>
              <a:path w="433705" h="453390">
                <a:moveTo>
                  <a:pt x="124429" y="352162"/>
                </a:moveTo>
                <a:lnTo>
                  <a:pt x="150283" y="325077"/>
                </a:lnTo>
                <a:lnTo>
                  <a:pt x="121786" y="297875"/>
                </a:lnTo>
                <a:lnTo>
                  <a:pt x="95932" y="324960"/>
                </a:lnTo>
                <a:lnTo>
                  <a:pt x="124429" y="352162"/>
                </a:lnTo>
                <a:close/>
              </a:path>
              <a:path w="433705" h="453390">
                <a:moveTo>
                  <a:pt x="72722" y="406332"/>
                </a:moveTo>
                <a:lnTo>
                  <a:pt x="98575" y="379247"/>
                </a:lnTo>
                <a:lnTo>
                  <a:pt x="70078" y="352045"/>
                </a:lnTo>
                <a:lnTo>
                  <a:pt x="44224" y="379130"/>
                </a:lnTo>
                <a:lnTo>
                  <a:pt x="72722" y="4063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bject 54"/>
          <p:cNvSpPr/>
          <p:nvPr/>
        </p:nvSpPr>
        <p:spPr>
          <a:xfrm>
            <a:off x="222451" y="1916759"/>
            <a:ext cx="1341565" cy="127456"/>
          </a:xfrm>
          <a:custGeom>
            <a:avLst/>
            <a:gdLst/>
            <a:ahLst/>
            <a:cxnLst/>
            <a:rect l="l" t="t" r="r" b="b"/>
            <a:pathLst>
              <a:path w="2212340" h="210185">
                <a:moveTo>
                  <a:pt x="105041" y="0"/>
                </a:moveTo>
                <a:lnTo>
                  <a:pt x="64149" y="8266"/>
                </a:lnTo>
                <a:lnTo>
                  <a:pt x="30759" y="30789"/>
                </a:lnTo>
                <a:lnTo>
                  <a:pt x="8249" y="64188"/>
                </a:lnTo>
                <a:lnTo>
                  <a:pt x="0" y="105083"/>
                </a:lnTo>
                <a:lnTo>
                  <a:pt x="8261" y="145973"/>
                </a:lnTo>
                <a:lnTo>
                  <a:pt x="30781" y="179361"/>
                </a:lnTo>
                <a:lnTo>
                  <a:pt x="64178" y="201867"/>
                </a:lnTo>
                <a:lnTo>
                  <a:pt x="105072" y="210113"/>
                </a:lnTo>
                <a:lnTo>
                  <a:pt x="145963" y="201846"/>
                </a:lnTo>
                <a:lnTo>
                  <a:pt x="179353" y="179323"/>
                </a:lnTo>
                <a:lnTo>
                  <a:pt x="201863" y="145924"/>
                </a:lnTo>
                <a:lnTo>
                  <a:pt x="206139" y="124728"/>
                </a:lnTo>
                <a:lnTo>
                  <a:pt x="105059" y="124754"/>
                </a:lnTo>
                <a:lnTo>
                  <a:pt x="105053" y="85358"/>
                </a:lnTo>
                <a:lnTo>
                  <a:pt x="206133" y="85332"/>
                </a:lnTo>
                <a:lnTo>
                  <a:pt x="201851" y="64139"/>
                </a:lnTo>
                <a:lnTo>
                  <a:pt x="179331" y="30751"/>
                </a:lnTo>
                <a:lnTo>
                  <a:pt x="145935" y="8245"/>
                </a:lnTo>
                <a:lnTo>
                  <a:pt x="105041" y="0"/>
                </a:lnTo>
                <a:close/>
              </a:path>
              <a:path w="2212340" h="210185">
                <a:moveTo>
                  <a:pt x="124377" y="85353"/>
                </a:moveTo>
                <a:lnTo>
                  <a:pt x="105053" y="85358"/>
                </a:lnTo>
                <a:lnTo>
                  <a:pt x="105059" y="124754"/>
                </a:lnTo>
                <a:lnTo>
                  <a:pt x="124383" y="124749"/>
                </a:lnTo>
                <a:lnTo>
                  <a:pt x="124377" y="85353"/>
                </a:lnTo>
                <a:close/>
              </a:path>
              <a:path w="2212340" h="210185">
                <a:moveTo>
                  <a:pt x="163025" y="85343"/>
                </a:moveTo>
                <a:lnTo>
                  <a:pt x="124377" y="85353"/>
                </a:lnTo>
                <a:lnTo>
                  <a:pt x="124383" y="124749"/>
                </a:lnTo>
                <a:lnTo>
                  <a:pt x="163030" y="124739"/>
                </a:lnTo>
                <a:lnTo>
                  <a:pt x="163025" y="85343"/>
                </a:lnTo>
                <a:close/>
              </a:path>
              <a:path w="2212340" h="210185">
                <a:moveTo>
                  <a:pt x="201672" y="85333"/>
                </a:moveTo>
                <a:lnTo>
                  <a:pt x="163025" y="85343"/>
                </a:lnTo>
                <a:lnTo>
                  <a:pt x="163030" y="124739"/>
                </a:lnTo>
                <a:lnTo>
                  <a:pt x="201678" y="124730"/>
                </a:lnTo>
                <a:lnTo>
                  <a:pt x="201672" y="85333"/>
                </a:lnTo>
                <a:close/>
              </a:path>
              <a:path w="2212340" h="210185">
                <a:moveTo>
                  <a:pt x="206133" y="85332"/>
                </a:moveTo>
                <a:lnTo>
                  <a:pt x="201672" y="85333"/>
                </a:lnTo>
                <a:lnTo>
                  <a:pt x="201678" y="124730"/>
                </a:lnTo>
                <a:lnTo>
                  <a:pt x="206139" y="124728"/>
                </a:lnTo>
                <a:lnTo>
                  <a:pt x="210113" y="105029"/>
                </a:lnTo>
                <a:lnTo>
                  <a:pt x="206133" y="85332"/>
                </a:lnTo>
                <a:close/>
              </a:path>
              <a:path w="2212340" h="210185">
                <a:moveTo>
                  <a:pt x="2192027" y="84828"/>
                </a:moveTo>
                <a:lnTo>
                  <a:pt x="2172703" y="84833"/>
                </a:lnTo>
                <a:lnTo>
                  <a:pt x="2172709" y="124229"/>
                </a:lnTo>
                <a:lnTo>
                  <a:pt x="2192033" y="124224"/>
                </a:lnTo>
                <a:lnTo>
                  <a:pt x="2192027" y="84828"/>
                </a:lnTo>
                <a:close/>
              </a:path>
              <a:path w="2212340" h="210185">
                <a:moveTo>
                  <a:pt x="2192027" y="84828"/>
                </a:moveTo>
                <a:lnTo>
                  <a:pt x="2192033" y="124224"/>
                </a:lnTo>
                <a:lnTo>
                  <a:pt x="2199700" y="122674"/>
                </a:lnTo>
                <a:lnTo>
                  <a:pt x="2205961" y="118451"/>
                </a:lnTo>
                <a:lnTo>
                  <a:pt x="2210182" y="112189"/>
                </a:lnTo>
                <a:lnTo>
                  <a:pt x="2211728" y="104521"/>
                </a:lnTo>
                <a:lnTo>
                  <a:pt x="2210179" y="96854"/>
                </a:lnTo>
                <a:lnTo>
                  <a:pt x="2205957" y="90594"/>
                </a:lnTo>
                <a:lnTo>
                  <a:pt x="2199695" y="86374"/>
                </a:lnTo>
                <a:lnTo>
                  <a:pt x="2192027" y="84828"/>
                </a:lnTo>
                <a:close/>
              </a:path>
              <a:path w="2212340" h="210185">
                <a:moveTo>
                  <a:pt x="278968" y="85314"/>
                </a:moveTo>
                <a:lnTo>
                  <a:pt x="240320" y="85324"/>
                </a:lnTo>
                <a:lnTo>
                  <a:pt x="240326" y="124720"/>
                </a:lnTo>
                <a:lnTo>
                  <a:pt x="278974" y="124710"/>
                </a:lnTo>
                <a:lnTo>
                  <a:pt x="278968" y="85314"/>
                </a:lnTo>
                <a:close/>
              </a:path>
              <a:path w="2212340" h="210185">
                <a:moveTo>
                  <a:pt x="356263" y="85294"/>
                </a:moveTo>
                <a:lnTo>
                  <a:pt x="317615" y="85304"/>
                </a:lnTo>
                <a:lnTo>
                  <a:pt x="317621" y="124700"/>
                </a:lnTo>
                <a:lnTo>
                  <a:pt x="356269" y="124690"/>
                </a:lnTo>
                <a:lnTo>
                  <a:pt x="356263" y="85294"/>
                </a:lnTo>
                <a:close/>
              </a:path>
              <a:path w="2212340" h="210185">
                <a:moveTo>
                  <a:pt x="433558" y="85275"/>
                </a:moveTo>
                <a:lnTo>
                  <a:pt x="394911" y="85284"/>
                </a:lnTo>
                <a:lnTo>
                  <a:pt x="394917" y="124681"/>
                </a:lnTo>
                <a:lnTo>
                  <a:pt x="433564" y="124671"/>
                </a:lnTo>
                <a:lnTo>
                  <a:pt x="433558" y="85275"/>
                </a:lnTo>
                <a:close/>
              </a:path>
              <a:path w="2212340" h="210185">
                <a:moveTo>
                  <a:pt x="510854" y="85255"/>
                </a:moveTo>
                <a:lnTo>
                  <a:pt x="472206" y="85265"/>
                </a:lnTo>
                <a:lnTo>
                  <a:pt x="472212" y="124661"/>
                </a:lnTo>
                <a:lnTo>
                  <a:pt x="510860" y="124651"/>
                </a:lnTo>
                <a:lnTo>
                  <a:pt x="510854" y="85255"/>
                </a:lnTo>
                <a:close/>
              </a:path>
              <a:path w="2212340" h="210185">
                <a:moveTo>
                  <a:pt x="588149" y="85235"/>
                </a:moveTo>
                <a:lnTo>
                  <a:pt x="549501" y="85245"/>
                </a:lnTo>
                <a:lnTo>
                  <a:pt x="549507" y="124641"/>
                </a:lnTo>
                <a:lnTo>
                  <a:pt x="588155" y="124631"/>
                </a:lnTo>
                <a:lnTo>
                  <a:pt x="588149" y="85235"/>
                </a:lnTo>
                <a:close/>
              </a:path>
              <a:path w="2212340" h="210185">
                <a:moveTo>
                  <a:pt x="665444" y="85216"/>
                </a:moveTo>
                <a:lnTo>
                  <a:pt x="626797" y="85225"/>
                </a:lnTo>
                <a:lnTo>
                  <a:pt x="626803" y="124622"/>
                </a:lnTo>
                <a:lnTo>
                  <a:pt x="665450" y="124612"/>
                </a:lnTo>
                <a:lnTo>
                  <a:pt x="665444" y="85216"/>
                </a:lnTo>
                <a:close/>
              </a:path>
              <a:path w="2212340" h="210185">
                <a:moveTo>
                  <a:pt x="742740" y="85196"/>
                </a:moveTo>
                <a:lnTo>
                  <a:pt x="704092" y="85206"/>
                </a:lnTo>
                <a:lnTo>
                  <a:pt x="704098" y="124602"/>
                </a:lnTo>
                <a:lnTo>
                  <a:pt x="742746" y="124592"/>
                </a:lnTo>
                <a:lnTo>
                  <a:pt x="742740" y="85196"/>
                </a:lnTo>
                <a:close/>
              </a:path>
              <a:path w="2212340" h="210185">
                <a:moveTo>
                  <a:pt x="820035" y="85176"/>
                </a:moveTo>
                <a:lnTo>
                  <a:pt x="781387" y="85186"/>
                </a:lnTo>
                <a:lnTo>
                  <a:pt x="781393" y="124582"/>
                </a:lnTo>
                <a:lnTo>
                  <a:pt x="820041" y="124573"/>
                </a:lnTo>
                <a:lnTo>
                  <a:pt x="820035" y="85176"/>
                </a:lnTo>
                <a:close/>
              </a:path>
              <a:path w="2212340" h="210185">
                <a:moveTo>
                  <a:pt x="897330" y="85157"/>
                </a:moveTo>
                <a:lnTo>
                  <a:pt x="858683" y="85167"/>
                </a:lnTo>
                <a:lnTo>
                  <a:pt x="858688" y="124563"/>
                </a:lnTo>
                <a:lnTo>
                  <a:pt x="897336" y="124553"/>
                </a:lnTo>
                <a:lnTo>
                  <a:pt x="897330" y="85157"/>
                </a:lnTo>
                <a:close/>
              </a:path>
              <a:path w="2212340" h="210185">
                <a:moveTo>
                  <a:pt x="974626" y="85137"/>
                </a:moveTo>
                <a:lnTo>
                  <a:pt x="935978" y="85147"/>
                </a:lnTo>
                <a:lnTo>
                  <a:pt x="935984" y="124543"/>
                </a:lnTo>
                <a:lnTo>
                  <a:pt x="974632" y="124533"/>
                </a:lnTo>
                <a:lnTo>
                  <a:pt x="974626" y="85137"/>
                </a:lnTo>
                <a:close/>
              </a:path>
              <a:path w="2212340" h="210185">
                <a:moveTo>
                  <a:pt x="1051921" y="85117"/>
                </a:moveTo>
                <a:lnTo>
                  <a:pt x="1013273" y="85127"/>
                </a:lnTo>
                <a:lnTo>
                  <a:pt x="1013279" y="124523"/>
                </a:lnTo>
                <a:lnTo>
                  <a:pt x="1051927" y="124514"/>
                </a:lnTo>
                <a:lnTo>
                  <a:pt x="1051921" y="85117"/>
                </a:lnTo>
                <a:close/>
              </a:path>
              <a:path w="2212340" h="210185">
                <a:moveTo>
                  <a:pt x="1129216" y="85098"/>
                </a:moveTo>
                <a:lnTo>
                  <a:pt x="1090569" y="85108"/>
                </a:lnTo>
                <a:lnTo>
                  <a:pt x="1090574" y="124504"/>
                </a:lnTo>
                <a:lnTo>
                  <a:pt x="1129222" y="124494"/>
                </a:lnTo>
                <a:lnTo>
                  <a:pt x="1129216" y="85098"/>
                </a:lnTo>
                <a:close/>
              </a:path>
              <a:path w="2212340" h="210185">
                <a:moveTo>
                  <a:pt x="1206512" y="85078"/>
                </a:moveTo>
                <a:lnTo>
                  <a:pt x="1167864" y="85088"/>
                </a:lnTo>
                <a:lnTo>
                  <a:pt x="1167870" y="124484"/>
                </a:lnTo>
                <a:lnTo>
                  <a:pt x="1206517" y="124474"/>
                </a:lnTo>
                <a:lnTo>
                  <a:pt x="1206512" y="85078"/>
                </a:lnTo>
                <a:close/>
              </a:path>
              <a:path w="2212340" h="210185">
                <a:moveTo>
                  <a:pt x="1283807" y="85059"/>
                </a:moveTo>
                <a:lnTo>
                  <a:pt x="1245159" y="85068"/>
                </a:lnTo>
                <a:lnTo>
                  <a:pt x="1245165" y="124465"/>
                </a:lnTo>
                <a:lnTo>
                  <a:pt x="1283813" y="124455"/>
                </a:lnTo>
                <a:lnTo>
                  <a:pt x="1283807" y="85059"/>
                </a:lnTo>
                <a:close/>
              </a:path>
              <a:path w="2212340" h="210185">
                <a:moveTo>
                  <a:pt x="1361102" y="85039"/>
                </a:moveTo>
                <a:lnTo>
                  <a:pt x="1322455" y="85049"/>
                </a:lnTo>
                <a:lnTo>
                  <a:pt x="1322460" y="124445"/>
                </a:lnTo>
                <a:lnTo>
                  <a:pt x="1361108" y="124435"/>
                </a:lnTo>
                <a:lnTo>
                  <a:pt x="1361102" y="85039"/>
                </a:lnTo>
                <a:close/>
              </a:path>
              <a:path w="2212340" h="210185">
                <a:moveTo>
                  <a:pt x="1438398" y="85019"/>
                </a:moveTo>
                <a:lnTo>
                  <a:pt x="1399750" y="85029"/>
                </a:lnTo>
                <a:lnTo>
                  <a:pt x="1399756" y="124425"/>
                </a:lnTo>
                <a:lnTo>
                  <a:pt x="1438403" y="124415"/>
                </a:lnTo>
                <a:lnTo>
                  <a:pt x="1438398" y="85019"/>
                </a:lnTo>
                <a:close/>
              </a:path>
              <a:path w="2212340" h="210185">
                <a:moveTo>
                  <a:pt x="1515693" y="85000"/>
                </a:moveTo>
                <a:lnTo>
                  <a:pt x="1477045" y="85009"/>
                </a:lnTo>
                <a:lnTo>
                  <a:pt x="1477051" y="124406"/>
                </a:lnTo>
                <a:lnTo>
                  <a:pt x="1515699" y="124396"/>
                </a:lnTo>
                <a:lnTo>
                  <a:pt x="1515693" y="85000"/>
                </a:lnTo>
                <a:close/>
              </a:path>
              <a:path w="2212340" h="210185">
                <a:moveTo>
                  <a:pt x="1592988" y="84980"/>
                </a:moveTo>
                <a:lnTo>
                  <a:pt x="1554341" y="84990"/>
                </a:lnTo>
                <a:lnTo>
                  <a:pt x="1554346" y="124386"/>
                </a:lnTo>
                <a:lnTo>
                  <a:pt x="1592994" y="124376"/>
                </a:lnTo>
                <a:lnTo>
                  <a:pt x="1592988" y="84980"/>
                </a:lnTo>
                <a:close/>
              </a:path>
              <a:path w="2212340" h="210185">
                <a:moveTo>
                  <a:pt x="1670284" y="84960"/>
                </a:moveTo>
                <a:lnTo>
                  <a:pt x="1631636" y="84970"/>
                </a:lnTo>
                <a:lnTo>
                  <a:pt x="1631642" y="124366"/>
                </a:lnTo>
                <a:lnTo>
                  <a:pt x="1670289" y="124357"/>
                </a:lnTo>
                <a:lnTo>
                  <a:pt x="1670284" y="84960"/>
                </a:lnTo>
                <a:close/>
              </a:path>
              <a:path w="2212340" h="210185">
                <a:moveTo>
                  <a:pt x="1747579" y="84941"/>
                </a:moveTo>
                <a:lnTo>
                  <a:pt x="1708931" y="84951"/>
                </a:lnTo>
                <a:lnTo>
                  <a:pt x="1708937" y="124347"/>
                </a:lnTo>
                <a:lnTo>
                  <a:pt x="1747585" y="124337"/>
                </a:lnTo>
                <a:lnTo>
                  <a:pt x="1747579" y="84941"/>
                </a:lnTo>
                <a:close/>
              </a:path>
              <a:path w="2212340" h="210185">
                <a:moveTo>
                  <a:pt x="1824874" y="84921"/>
                </a:moveTo>
                <a:lnTo>
                  <a:pt x="1786227" y="84931"/>
                </a:lnTo>
                <a:lnTo>
                  <a:pt x="1786232" y="124327"/>
                </a:lnTo>
                <a:lnTo>
                  <a:pt x="1824880" y="124317"/>
                </a:lnTo>
                <a:lnTo>
                  <a:pt x="1824874" y="84921"/>
                </a:lnTo>
                <a:close/>
              </a:path>
              <a:path w="2212340" h="210185">
                <a:moveTo>
                  <a:pt x="1902170" y="84902"/>
                </a:moveTo>
                <a:lnTo>
                  <a:pt x="1863522" y="84911"/>
                </a:lnTo>
                <a:lnTo>
                  <a:pt x="1863528" y="124308"/>
                </a:lnTo>
                <a:lnTo>
                  <a:pt x="1902175" y="124298"/>
                </a:lnTo>
                <a:lnTo>
                  <a:pt x="1902170" y="84902"/>
                </a:lnTo>
                <a:close/>
              </a:path>
              <a:path w="2212340" h="210185">
                <a:moveTo>
                  <a:pt x="1979465" y="84882"/>
                </a:moveTo>
                <a:lnTo>
                  <a:pt x="1940817" y="84892"/>
                </a:lnTo>
                <a:lnTo>
                  <a:pt x="1940823" y="124288"/>
                </a:lnTo>
                <a:lnTo>
                  <a:pt x="1979471" y="124278"/>
                </a:lnTo>
                <a:lnTo>
                  <a:pt x="1979465" y="84882"/>
                </a:lnTo>
                <a:close/>
              </a:path>
              <a:path w="2212340" h="210185">
                <a:moveTo>
                  <a:pt x="2056760" y="84862"/>
                </a:moveTo>
                <a:lnTo>
                  <a:pt x="2018112" y="84872"/>
                </a:lnTo>
                <a:lnTo>
                  <a:pt x="2018118" y="124268"/>
                </a:lnTo>
                <a:lnTo>
                  <a:pt x="2056766" y="124258"/>
                </a:lnTo>
                <a:lnTo>
                  <a:pt x="2056760" y="84862"/>
                </a:lnTo>
                <a:close/>
              </a:path>
              <a:path w="2212340" h="210185">
                <a:moveTo>
                  <a:pt x="2134055" y="84843"/>
                </a:moveTo>
                <a:lnTo>
                  <a:pt x="2095408" y="84852"/>
                </a:lnTo>
                <a:lnTo>
                  <a:pt x="2095414" y="124249"/>
                </a:lnTo>
                <a:lnTo>
                  <a:pt x="2134061" y="124239"/>
                </a:lnTo>
                <a:lnTo>
                  <a:pt x="2134055" y="848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5" name="object 55"/>
          <p:cNvSpPr/>
          <p:nvPr/>
        </p:nvSpPr>
        <p:spPr>
          <a:xfrm>
            <a:off x="222451" y="2466195"/>
            <a:ext cx="1341565" cy="127456"/>
          </a:xfrm>
          <a:custGeom>
            <a:avLst/>
            <a:gdLst/>
            <a:ahLst/>
            <a:cxnLst/>
            <a:rect l="l" t="t" r="r" b="b"/>
            <a:pathLst>
              <a:path w="2212340" h="210185">
                <a:moveTo>
                  <a:pt x="105041" y="0"/>
                </a:moveTo>
                <a:lnTo>
                  <a:pt x="64149" y="8266"/>
                </a:lnTo>
                <a:lnTo>
                  <a:pt x="30759" y="30789"/>
                </a:lnTo>
                <a:lnTo>
                  <a:pt x="8249" y="64188"/>
                </a:lnTo>
                <a:lnTo>
                  <a:pt x="0" y="105083"/>
                </a:lnTo>
                <a:lnTo>
                  <a:pt x="8261" y="145973"/>
                </a:lnTo>
                <a:lnTo>
                  <a:pt x="30781" y="179361"/>
                </a:lnTo>
                <a:lnTo>
                  <a:pt x="64178" y="201867"/>
                </a:lnTo>
                <a:lnTo>
                  <a:pt x="105072" y="210113"/>
                </a:lnTo>
                <a:lnTo>
                  <a:pt x="145963" y="201846"/>
                </a:lnTo>
                <a:lnTo>
                  <a:pt x="179353" y="179323"/>
                </a:lnTo>
                <a:lnTo>
                  <a:pt x="201863" y="145924"/>
                </a:lnTo>
                <a:lnTo>
                  <a:pt x="206139" y="124728"/>
                </a:lnTo>
                <a:lnTo>
                  <a:pt x="105059" y="124754"/>
                </a:lnTo>
                <a:lnTo>
                  <a:pt x="105053" y="85358"/>
                </a:lnTo>
                <a:lnTo>
                  <a:pt x="206133" y="85332"/>
                </a:lnTo>
                <a:lnTo>
                  <a:pt x="201851" y="64139"/>
                </a:lnTo>
                <a:lnTo>
                  <a:pt x="179331" y="30751"/>
                </a:lnTo>
                <a:lnTo>
                  <a:pt x="145935" y="8245"/>
                </a:lnTo>
                <a:lnTo>
                  <a:pt x="105041" y="0"/>
                </a:lnTo>
                <a:close/>
              </a:path>
              <a:path w="2212340" h="210185">
                <a:moveTo>
                  <a:pt x="124377" y="85353"/>
                </a:moveTo>
                <a:lnTo>
                  <a:pt x="105053" y="85358"/>
                </a:lnTo>
                <a:lnTo>
                  <a:pt x="105059" y="124754"/>
                </a:lnTo>
                <a:lnTo>
                  <a:pt x="124383" y="124749"/>
                </a:lnTo>
                <a:lnTo>
                  <a:pt x="124377" y="85353"/>
                </a:lnTo>
                <a:close/>
              </a:path>
              <a:path w="2212340" h="210185">
                <a:moveTo>
                  <a:pt x="163025" y="85343"/>
                </a:moveTo>
                <a:lnTo>
                  <a:pt x="124377" y="85353"/>
                </a:lnTo>
                <a:lnTo>
                  <a:pt x="124383" y="124749"/>
                </a:lnTo>
                <a:lnTo>
                  <a:pt x="163030" y="124739"/>
                </a:lnTo>
                <a:lnTo>
                  <a:pt x="163025" y="85343"/>
                </a:lnTo>
                <a:close/>
              </a:path>
              <a:path w="2212340" h="210185">
                <a:moveTo>
                  <a:pt x="201672" y="85333"/>
                </a:moveTo>
                <a:lnTo>
                  <a:pt x="163025" y="85343"/>
                </a:lnTo>
                <a:lnTo>
                  <a:pt x="163030" y="124739"/>
                </a:lnTo>
                <a:lnTo>
                  <a:pt x="201678" y="124730"/>
                </a:lnTo>
                <a:lnTo>
                  <a:pt x="201672" y="85333"/>
                </a:lnTo>
                <a:close/>
              </a:path>
              <a:path w="2212340" h="210185">
                <a:moveTo>
                  <a:pt x="206133" y="85332"/>
                </a:moveTo>
                <a:lnTo>
                  <a:pt x="201672" y="85333"/>
                </a:lnTo>
                <a:lnTo>
                  <a:pt x="201678" y="124730"/>
                </a:lnTo>
                <a:lnTo>
                  <a:pt x="206139" y="124728"/>
                </a:lnTo>
                <a:lnTo>
                  <a:pt x="210113" y="105029"/>
                </a:lnTo>
                <a:lnTo>
                  <a:pt x="206133" y="85332"/>
                </a:lnTo>
                <a:close/>
              </a:path>
              <a:path w="2212340" h="210185">
                <a:moveTo>
                  <a:pt x="2192027" y="84828"/>
                </a:moveTo>
                <a:lnTo>
                  <a:pt x="2172703" y="84833"/>
                </a:lnTo>
                <a:lnTo>
                  <a:pt x="2172709" y="124229"/>
                </a:lnTo>
                <a:lnTo>
                  <a:pt x="2192033" y="124224"/>
                </a:lnTo>
                <a:lnTo>
                  <a:pt x="2192027" y="84828"/>
                </a:lnTo>
                <a:close/>
              </a:path>
              <a:path w="2212340" h="210185">
                <a:moveTo>
                  <a:pt x="2192027" y="84828"/>
                </a:moveTo>
                <a:lnTo>
                  <a:pt x="2192033" y="124224"/>
                </a:lnTo>
                <a:lnTo>
                  <a:pt x="2199700" y="122674"/>
                </a:lnTo>
                <a:lnTo>
                  <a:pt x="2205961" y="118451"/>
                </a:lnTo>
                <a:lnTo>
                  <a:pt x="2210182" y="112189"/>
                </a:lnTo>
                <a:lnTo>
                  <a:pt x="2211728" y="104521"/>
                </a:lnTo>
                <a:lnTo>
                  <a:pt x="2210179" y="96854"/>
                </a:lnTo>
                <a:lnTo>
                  <a:pt x="2205957" y="90594"/>
                </a:lnTo>
                <a:lnTo>
                  <a:pt x="2199695" y="86374"/>
                </a:lnTo>
                <a:lnTo>
                  <a:pt x="2192027" y="84828"/>
                </a:lnTo>
                <a:close/>
              </a:path>
              <a:path w="2212340" h="210185">
                <a:moveTo>
                  <a:pt x="278968" y="85314"/>
                </a:moveTo>
                <a:lnTo>
                  <a:pt x="240320" y="85324"/>
                </a:lnTo>
                <a:lnTo>
                  <a:pt x="240326" y="124720"/>
                </a:lnTo>
                <a:lnTo>
                  <a:pt x="278974" y="124710"/>
                </a:lnTo>
                <a:lnTo>
                  <a:pt x="278968" y="85314"/>
                </a:lnTo>
                <a:close/>
              </a:path>
              <a:path w="2212340" h="210185">
                <a:moveTo>
                  <a:pt x="356263" y="85294"/>
                </a:moveTo>
                <a:lnTo>
                  <a:pt x="317615" y="85304"/>
                </a:lnTo>
                <a:lnTo>
                  <a:pt x="317621" y="124700"/>
                </a:lnTo>
                <a:lnTo>
                  <a:pt x="356269" y="124690"/>
                </a:lnTo>
                <a:lnTo>
                  <a:pt x="356263" y="85294"/>
                </a:lnTo>
                <a:close/>
              </a:path>
              <a:path w="2212340" h="210185">
                <a:moveTo>
                  <a:pt x="433558" y="85275"/>
                </a:moveTo>
                <a:lnTo>
                  <a:pt x="394911" y="85284"/>
                </a:lnTo>
                <a:lnTo>
                  <a:pt x="394917" y="124681"/>
                </a:lnTo>
                <a:lnTo>
                  <a:pt x="433564" y="124671"/>
                </a:lnTo>
                <a:lnTo>
                  <a:pt x="433558" y="85275"/>
                </a:lnTo>
                <a:close/>
              </a:path>
              <a:path w="2212340" h="210185">
                <a:moveTo>
                  <a:pt x="510854" y="85255"/>
                </a:moveTo>
                <a:lnTo>
                  <a:pt x="472206" y="85265"/>
                </a:lnTo>
                <a:lnTo>
                  <a:pt x="472212" y="124661"/>
                </a:lnTo>
                <a:lnTo>
                  <a:pt x="510860" y="124651"/>
                </a:lnTo>
                <a:lnTo>
                  <a:pt x="510854" y="85255"/>
                </a:lnTo>
                <a:close/>
              </a:path>
              <a:path w="2212340" h="210185">
                <a:moveTo>
                  <a:pt x="588149" y="85235"/>
                </a:moveTo>
                <a:lnTo>
                  <a:pt x="549501" y="85245"/>
                </a:lnTo>
                <a:lnTo>
                  <a:pt x="549507" y="124641"/>
                </a:lnTo>
                <a:lnTo>
                  <a:pt x="588155" y="124631"/>
                </a:lnTo>
                <a:lnTo>
                  <a:pt x="588149" y="85235"/>
                </a:lnTo>
                <a:close/>
              </a:path>
              <a:path w="2212340" h="210185">
                <a:moveTo>
                  <a:pt x="665444" y="85216"/>
                </a:moveTo>
                <a:lnTo>
                  <a:pt x="626797" y="85225"/>
                </a:lnTo>
                <a:lnTo>
                  <a:pt x="626803" y="124622"/>
                </a:lnTo>
                <a:lnTo>
                  <a:pt x="665450" y="124612"/>
                </a:lnTo>
                <a:lnTo>
                  <a:pt x="665444" y="85216"/>
                </a:lnTo>
                <a:close/>
              </a:path>
              <a:path w="2212340" h="210185">
                <a:moveTo>
                  <a:pt x="742740" y="85196"/>
                </a:moveTo>
                <a:lnTo>
                  <a:pt x="704092" y="85206"/>
                </a:lnTo>
                <a:lnTo>
                  <a:pt x="704098" y="124602"/>
                </a:lnTo>
                <a:lnTo>
                  <a:pt x="742746" y="124592"/>
                </a:lnTo>
                <a:lnTo>
                  <a:pt x="742740" y="85196"/>
                </a:lnTo>
                <a:close/>
              </a:path>
              <a:path w="2212340" h="210185">
                <a:moveTo>
                  <a:pt x="820035" y="85176"/>
                </a:moveTo>
                <a:lnTo>
                  <a:pt x="781387" y="85186"/>
                </a:lnTo>
                <a:lnTo>
                  <a:pt x="781393" y="124582"/>
                </a:lnTo>
                <a:lnTo>
                  <a:pt x="820041" y="124573"/>
                </a:lnTo>
                <a:lnTo>
                  <a:pt x="820035" y="85176"/>
                </a:lnTo>
                <a:close/>
              </a:path>
              <a:path w="2212340" h="210185">
                <a:moveTo>
                  <a:pt x="897330" y="85157"/>
                </a:moveTo>
                <a:lnTo>
                  <a:pt x="858683" y="85167"/>
                </a:lnTo>
                <a:lnTo>
                  <a:pt x="858688" y="124563"/>
                </a:lnTo>
                <a:lnTo>
                  <a:pt x="897336" y="124553"/>
                </a:lnTo>
                <a:lnTo>
                  <a:pt x="897330" y="85157"/>
                </a:lnTo>
                <a:close/>
              </a:path>
              <a:path w="2212340" h="210185">
                <a:moveTo>
                  <a:pt x="974626" y="85137"/>
                </a:moveTo>
                <a:lnTo>
                  <a:pt x="935978" y="85147"/>
                </a:lnTo>
                <a:lnTo>
                  <a:pt x="935984" y="124543"/>
                </a:lnTo>
                <a:lnTo>
                  <a:pt x="974632" y="124533"/>
                </a:lnTo>
                <a:lnTo>
                  <a:pt x="974626" y="85137"/>
                </a:lnTo>
                <a:close/>
              </a:path>
              <a:path w="2212340" h="210185">
                <a:moveTo>
                  <a:pt x="1051921" y="85117"/>
                </a:moveTo>
                <a:lnTo>
                  <a:pt x="1013273" y="85127"/>
                </a:lnTo>
                <a:lnTo>
                  <a:pt x="1013279" y="124523"/>
                </a:lnTo>
                <a:lnTo>
                  <a:pt x="1051927" y="124514"/>
                </a:lnTo>
                <a:lnTo>
                  <a:pt x="1051921" y="85117"/>
                </a:lnTo>
                <a:close/>
              </a:path>
              <a:path w="2212340" h="210185">
                <a:moveTo>
                  <a:pt x="1129216" y="85098"/>
                </a:moveTo>
                <a:lnTo>
                  <a:pt x="1090569" y="85108"/>
                </a:lnTo>
                <a:lnTo>
                  <a:pt x="1090574" y="124504"/>
                </a:lnTo>
                <a:lnTo>
                  <a:pt x="1129222" y="124494"/>
                </a:lnTo>
                <a:lnTo>
                  <a:pt x="1129216" y="85098"/>
                </a:lnTo>
                <a:close/>
              </a:path>
              <a:path w="2212340" h="210185">
                <a:moveTo>
                  <a:pt x="1206512" y="85078"/>
                </a:moveTo>
                <a:lnTo>
                  <a:pt x="1167864" y="85088"/>
                </a:lnTo>
                <a:lnTo>
                  <a:pt x="1167870" y="124484"/>
                </a:lnTo>
                <a:lnTo>
                  <a:pt x="1206517" y="124474"/>
                </a:lnTo>
                <a:lnTo>
                  <a:pt x="1206512" y="85078"/>
                </a:lnTo>
                <a:close/>
              </a:path>
              <a:path w="2212340" h="210185">
                <a:moveTo>
                  <a:pt x="1283807" y="85059"/>
                </a:moveTo>
                <a:lnTo>
                  <a:pt x="1245159" y="85068"/>
                </a:lnTo>
                <a:lnTo>
                  <a:pt x="1245165" y="124465"/>
                </a:lnTo>
                <a:lnTo>
                  <a:pt x="1283813" y="124455"/>
                </a:lnTo>
                <a:lnTo>
                  <a:pt x="1283807" y="85059"/>
                </a:lnTo>
                <a:close/>
              </a:path>
              <a:path w="2212340" h="210185">
                <a:moveTo>
                  <a:pt x="1361102" y="85039"/>
                </a:moveTo>
                <a:lnTo>
                  <a:pt x="1322455" y="85049"/>
                </a:lnTo>
                <a:lnTo>
                  <a:pt x="1322460" y="124445"/>
                </a:lnTo>
                <a:lnTo>
                  <a:pt x="1361108" y="124435"/>
                </a:lnTo>
                <a:lnTo>
                  <a:pt x="1361102" y="85039"/>
                </a:lnTo>
                <a:close/>
              </a:path>
              <a:path w="2212340" h="210185">
                <a:moveTo>
                  <a:pt x="1438398" y="85019"/>
                </a:moveTo>
                <a:lnTo>
                  <a:pt x="1399750" y="85029"/>
                </a:lnTo>
                <a:lnTo>
                  <a:pt x="1399756" y="124425"/>
                </a:lnTo>
                <a:lnTo>
                  <a:pt x="1438403" y="124415"/>
                </a:lnTo>
                <a:lnTo>
                  <a:pt x="1438398" y="85019"/>
                </a:lnTo>
                <a:close/>
              </a:path>
              <a:path w="2212340" h="210185">
                <a:moveTo>
                  <a:pt x="1515693" y="85000"/>
                </a:moveTo>
                <a:lnTo>
                  <a:pt x="1477045" y="85009"/>
                </a:lnTo>
                <a:lnTo>
                  <a:pt x="1477051" y="124406"/>
                </a:lnTo>
                <a:lnTo>
                  <a:pt x="1515699" y="124396"/>
                </a:lnTo>
                <a:lnTo>
                  <a:pt x="1515693" y="85000"/>
                </a:lnTo>
                <a:close/>
              </a:path>
              <a:path w="2212340" h="210185">
                <a:moveTo>
                  <a:pt x="1592988" y="84980"/>
                </a:moveTo>
                <a:lnTo>
                  <a:pt x="1554341" y="84990"/>
                </a:lnTo>
                <a:lnTo>
                  <a:pt x="1554346" y="124386"/>
                </a:lnTo>
                <a:lnTo>
                  <a:pt x="1592994" y="124376"/>
                </a:lnTo>
                <a:lnTo>
                  <a:pt x="1592988" y="84980"/>
                </a:lnTo>
                <a:close/>
              </a:path>
              <a:path w="2212340" h="210185">
                <a:moveTo>
                  <a:pt x="1670284" y="84960"/>
                </a:moveTo>
                <a:lnTo>
                  <a:pt x="1631636" y="84970"/>
                </a:lnTo>
                <a:lnTo>
                  <a:pt x="1631642" y="124366"/>
                </a:lnTo>
                <a:lnTo>
                  <a:pt x="1670289" y="124357"/>
                </a:lnTo>
                <a:lnTo>
                  <a:pt x="1670284" y="84960"/>
                </a:lnTo>
                <a:close/>
              </a:path>
              <a:path w="2212340" h="210185">
                <a:moveTo>
                  <a:pt x="1747579" y="84941"/>
                </a:moveTo>
                <a:lnTo>
                  <a:pt x="1708931" y="84951"/>
                </a:lnTo>
                <a:lnTo>
                  <a:pt x="1708937" y="124347"/>
                </a:lnTo>
                <a:lnTo>
                  <a:pt x="1747585" y="124337"/>
                </a:lnTo>
                <a:lnTo>
                  <a:pt x="1747579" y="84941"/>
                </a:lnTo>
                <a:close/>
              </a:path>
              <a:path w="2212340" h="210185">
                <a:moveTo>
                  <a:pt x="1824874" y="84921"/>
                </a:moveTo>
                <a:lnTo>
                  <a:pt x="1786227" y="84931"/>
                </a:lnTo>
                <a:lnTo>
                  <a:pt x="1786232" y="124327"/>
                </a:lnTo>
                <a:lnTo>
                  <a:pt x="1824880" y="124317"/>
                </a:lnTo>
                <a:lnTo>
                  <a:pt x="1824874" y="84921"/>
                </a:lnTo>
                <a:close/>
              </a:path>
              <a:path w="2212340" h="210185">
                <a:moveTo>
                  <a:pt x="1902170" y="84902"/>
                </a:moveTo>
                <a:lnTo>
                  <a:pt x="1863522" y="84911"/>
                </a:lnTo>
                <a:lnTo>
                  <a:pt x="1863528" y="124308"/>
                </a:lnTo>
                <a:lnTo>
                  <a:pt x="1902175" y="124298"/>
                </a:lnTo>
                <a:lnTo>
                  <a:pt x="1902170" y="84902"/>
                </a:lnTo>
                <a:close/>
              </a:path>
              <a:path w="2212340" h="210185">
                <a:moveTo>
                  <a:pt x="1979465" y="84882"/>
                </a:moveTo>
                <a:lnTo>
                  <a:pt x="1940817" y="84892"/>
                </a:lnTo>
                <a:lnTo>
                  <a:pt x="1940823" y="124288"/>
                </a:lnTo>
                <a:lnTo>
                  <a:pt x="1979471" y="124278"/>
                </a:lnTo>
                <a:lnTo>
                  <a:pt x="1979465" y="84882"/>
                </a:lnTo>
                <a:close/>
              </a:path>
              <a:path w="2212340" h="210185">
                <a:moveTo>
                  <a:pt x="2056760" y="84862"/>
                </a:moveTo>
                <a:lnTo>
                  <a:pt x="2018112" y="84872"/>
                </a:lnTo>
                <a:lnTo>
                  <a:pt x="2018118" y="124268"/>
                </a:lnTo>
                <a:lnTo>
                  <a:pt x="2056766" y="124258"/>
                </a:lnTo>
                <a:lnTo>
                  <a:pt x="2056760" y="84862"/>
                </a:lnTo>
                <a:close/>
              </a:path>
              <a:path w="2212340" h="210185">
                <a:moveTo>
                  <a:pt x="2134055" y="84843"/>
                </a:moveTo>
                <a:lnTo>
                  <a:pt x="2095408" y="84852"/>
                </a:lnTo>
                <a:lnTo>
                  <a:pt x="2095414" y="124249"/>
                </a:lnTo>
                <a:lnTo>
                  <a:pt x="2134061" y="124239"/>
                </a:lnTo>
                <a:lnTo>
                  <a:pt x="2134055" y="848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6" name="object 56"/>
          <p:cNvSpPr/>
          <p:nvPr/>
        </p:nvSpPr>
        <p:spPr>
          <a:xfrm>
            <a:off x="222451" y="4269914"/>
            <a:ext cx="1341565" cy="127456"/>
          </a:xfrm>
          <a:custGeom>
            <a:avLst/>
            <a:gdLst/>
            <a:ahLst/>
            <a:cxnLst/>
            <a:rect l="l" t="t" r="r" b="b"/>
            <a:pathLst>
              <a:path w="2212340" h="210184">
                <a:moveTo>
                  <a:pt x="105041" y="0"/>
                </a:moveTo>
                <a:lnTo>
                  <a:pt x="64149" y="8266"/>
                </a:lnTo>
                <a:lnTo>
                  <a:pt x="30759" y="30789"/>
                </a:lnTo>
                <a:lnTo>
                  <a:pt x="8249" y="64188"/>
                </a:lnTo>
                <a:lnTo>
                  <a:pt x="0" y="105083"/>
                </a:lnTo>
                <a:lnTo>
                  <a:pt x="8261" y="145973"/>
                </a:lnTo>
                <a:lnTo>
                  <a:pt x="30781" y="179361"/>
                </a:lnTo>
                <a:lnTo>
                  <a:pt x="64178" y="201867"/>
                </a:lnTo>
                <a:lnTo>
                  <a:pt x="105072" y="210113"/>
                </a:lnTo>
                <a:lnTo>
                  <a:pt x="145963" y="201846"/>
                </a:lnTo>
                <a:lnTo>
                  <a:pt x="179353" y="179323"/>
                </a:lnTo>
                <a:lnTo>
                  <a:pt x="201863" y="145924"/>
                </a:lnTo>
                <a:lnTo>
                  <a:pt x="206139" y="124728"/>
                </a:lnTo>
                <a:lnTo>
                  <a:pt x="105059" y="124754"/>
                </a:lnTo>
                <a:lnTo>
                  <a:pt x="105053" y="85358"/>
                </a:lnTo>
                <a:lnTo>
                  <a:pt x="206133" y="85332"/>
                </a:lnTo>
                <a:lnTo>
                  <a:pt x="201851" y="64139"/>
                </a:lnTo>
                <a:lnTo>
                  <a:pt x="179331" y="30751"/>
                </a:lnTo>
                <a:lnTo>
                  <a:pt x="145935" y="8245"/>
                </a:lnTo>
                <a:lnTo>
                  <a:pt x="105041" y="0"/>
                </a:lnTo>
                <a:close/>
              </a:path>
              <a:path w="2212340" h="210184">
                <a:moveTo>
                  <a:pt x="124377" y="85353"/>
                </a:moveTo>
                <a:lnTo>
                  <a:pt x="105053" y="85358"/>
                </a:lnTo>
                <a:lnTo>
                  <a:pt x="105059" y="124754"/>
                </a:lnTo>
                <a:lnTo>
                  <a:pt x="124383" y="124749"/>
                </a:lnTo>
                <a:lnTo>
                  <a:pt x="124377" y="85353"/>
                </a:lnTo>
                <a:close/>
              </a:path>
              <a:path w="2212340" h="210184">
                <a:moveTo>
                  <a:pt x="163025" y="85343"/>
                </a:moveTo>
                <a:lnTo>
                  <a:pt x="124377" y="85353"/>
                </a:lnTo>
                <a:lnTo>
                  <a:pt x="124383" y="124749"/>
                </a:lnTo>
                <a:lnTo>
                  <a:pt x="163030" y="124739"/>
                </a:lnTo>
                <a:lnTo>
                  <a:pt x="163025" y="85343"/>
                </a:lnTo>
                <a:close/>
              </a:path>
              <a:path w="2212340" h="210184">
                <a:moveTo>
                  <a:pt x="201672" y="85333"/>
                </a:moveTo>
                <a:lnTo>
                  <a:pt x="163025" y="85343"/>
                </a:lnTo>
                <a:lnTo>
                  <a:pt x="163030" y="124739"/>
                </a:lnTo>
                <a:lnTo>
                  <a:pt x="201678" y="124730"/>
                </a:lnTo>
                <a:lnTo>
                  <a:pt x="201672" y="85333"/>
                </a:lnTo>
                <a:close/>
              </a:path>
              <a:path w="2212340" h="210184">
                <a:moveTo>
                  <a:pt x="206133" y="85332"/>
                </a:moveTo>
                <a:lnTo>
                  <a:pt x="201672" y="85333"/>
                </a:lnTo>
                <a:lnTo>
                  <a:pt x="201678" y="124730"/>
                </a:lnTo>
                <a:lnTo>
                  <a:pt x="206139" y="124728"/>
                </a:lnTo>
                <a:lnTo>
                  <a:pt x="210113" y="105029"/>
                </a:lnTo>
                <a:lnTo>
                  <a:pt x="206133" y="85332"/>
                </a:lnTo>
                <a:close/>
              </a:path>
              <a:path w="2212340" h="210184">
                <a:moveTo>
                  <a:pt x="2192027" y="84828"/>
                </a:moveTo>
                <a:lnTo>
                  <a:pt x="2172703" y="84833"/>
                </a:lnTo>
                <a:lnTo>
                  <a:pt x="2172709" y="124229"/>
                </a:lnTo>
                <a:lnTo>
                  <a:pt x="2192033" y="124224"/>
                </a:lnTo>
                <a:lnTo>
                  <a:pt x="2192027" y="84828"/>
                </a:lnTo>
                <a:close/>
              </a:path>
              <a:path w="2212340" h="210184">
                <a:moveTo>
                  <a:pt x="2192027" y="84828"/>
                </a:moveTo>
                <a:lnTo>
                  <a:pt x="2192033" y="124224"/>
                </a:lnTo>
                <a:lnTo>
                  <a:pt x="2199700" y="122674"/>
                </a:lnTo>
                <a:lnTo>
                  <a:pt x="2205961" y="118451"/>
                </a:lnTo>
                <a:lnTo>
                  <a:pt x="2210182" y="112189"/>
                </a:lnTo>
                <a:lnTo>
                  <a:pt x="2211728" y="104521"/>
                </a:lnTo>
                <a:lnTo>
                  <a:pt x="2210179" y="96854"/>
                </a:lnTo>
                <a:lnTo>
                  <a:pt x="2205957" y="90594"/>
                </a:lnTo>
                <a:lnTo>
                  <a:pt x="2199695" y="86374"/>
                </a:lnTo>
                <a:lnTo>
                  <a:pt x="2192027" y="84828"/>
                </a:lnTo>
                <a:close/>
              </a:path>
              <a:path w="2212340" h="210184">
                <a:moveTo>
                  <a:pt x="278968" y="85314"/>
                </a:moveTo>
                <a:lnTo>
                  <a:pt x="240320" y="85324"/>
                </a:lnTo>
                <a:lnTo>
                  <a:pt x="240326" y="124720"/>
                </a:lnTo>
                <a:lnTo>
                  <a:pt x="278974" y="124710"/>
                </a:lnTo>
                <a:lnTo>
                  <a:pt x="278968" y="85314"/>
                </a:lnTo>
                <a:close/>
              </a:path>
              <a:path w="2212340" h="210184">
                <a:moveTo>
                  <a:pt x="356263" y="85294"/>
                </a:moveTo>
                <a:lnTo>
                  <a:pt x="317615" y="85304"/>
                </a:lnTo>
                <a:lnTo>
                  <a:pt x="317621" y="124700"/>
                </a:lnTo>
                <a:lnTo>
                  <a:pt x="356269" y="124690"/>
                </a:lnTo>
                <a:lnTo>
                  <a:pt x="356263" y="85294"/>
                </a:lnTo>
                <a:close/>
              </a:path>
              <a:path w="2212340" h="210184">
                <a:moveTo>
                  <a:pt x="433558" y="85275"/>
                </a:moveTo>
                <a:lnTo>
                  <a:pt x="394911" y="85284"/>
                </a:lnTo>
                <a:lnTo>
                  <a:pt x="394917" y="124681"/>
                </a:lnTo>
                <a:lnTo>
                  <a:pt x="433564" y="124671"/>
                </a:lnTo>
                <a:lnTo>
                  <a:pt x="433558" y="85275"/>
                </a:lnTo>
                <a:close/>
              </a:path>
              <a:path w="2212340" h="210184">
                <a:moveTo>
                  <a:pt x="510854" y="85255"/>
                </a:moveTo>
                <a:lnTo>
                  <a:pt x="472206" y="85265"/>
                </a:lnTo>
                <a:lnTo>
                  <a:pt x="472212" y="124661"/>
                </a:lnTo>
                <a:lnTo>
                  <a:pt x="510860" y="124651"/>
                </a:lnTo>
                <a:lnTo>
                  <a:pt x="510854" y="85255"/>
                </a:lnTo>
                <a:close/>
              </a:path>
              <a:path w="2212340" h="210184">
                <a:moveTo>
                  <a:pt x="588149" y="85235"/>
                </a:moveTo>
                <a:lnTo>
                  <a:pt x="549501" y="85245"/>
                </a:lnTo>
                <a:lnTo>
                  <a:pt x="549507" y="124641"/>
                </a:lnTo>
                <a:lnTo>
                  <a:pt x="588155" y="124631"/>
                </a:lnTo>
                <a:lnTo>
                  <a:pt x="588149" y="85235"/>
                </a:lnTo>
                <a:close/>
              </a:path>
              <a:path w="2212340" h="210184">
                <a:moveTo>
                  <a:pt x="665444" y="85216"/>
                </a:moveTo>
                <a:lnTo>
                  <a:pt x="626797" y="85225"/>
                </a:lnTo>
                <a:lnTo>
                  <a:pt x="626803" y="124622"/>
                </a:lnTo>
                <a:lnTo>
                  <a:pt x="665450" y="124612"/>
                </a:lnTo>
                <a:lnTo>
                  <a:pt x="665444" y="85216"/>
                </a:lnTo>
                <a:close/>
              </a:path>
              <a:path w="2212340" h="210184">
                <a:moveTo>
                  <a:pt x="742740" y="85196"/>
                </a:moveTo>
                <a:lnTo>
                  <a:pt x="704092" y="85206"/>
                </a:lnTo>
                <a:lnTo>
                  <a:pt x="704098" y="124602"/>
                </a:lnTo>
                <a:lnTo>
                  <a:pt x="742746" y="124592"/>
                </a:lnTo>
                <a:lnTo>
                  <a:pt x="742740" y="85196"/>
                </a:lnTo>
                <a:close/>
              </a:path>
              <a:path w="2212340" h="210184">
                <a:moveTo>
                  <a:pt x="820035" y="85176"/>
                </a:moveTo>
                <a:lnTo>
                  <a:pt x="781387" y="85186"/>
                </a:lnTo>
                <a:lnTo>
                  <a:pt x="781393" y="124582"/>
                </a:lnTo>
                <a:lnTo>
                  <a:pt x="820041" y="124573"/>
                </a:lnTo>
                <a:lnTo>
                  <a:pt x="820035" y="85176"/>
                </a:lnTo>
                <a:close/>
              </a:path>
              <a:path w="2212340" h="210184">
                <a:moveTo>
                  <a:pt x="897330" y="85157"/>
                </a:moveTo>
                <a:lnTo>
                  <a:pt x="858683" y="85167"/>
                </a:lnTo>
                <a:lnTo>
                  <a:pt x="858688" y="124563"/>
                </a:lnTo>
                <a:lnTo>
                  <a:pt x="897336" y="124553"/>
                </a:lnTo>
                <a:lnTo>
                  <a:pt x="897330" y="85157"/>
                </a:lnTo>
                <a:close/>
              </a:path>
              <a:path w="2212340" h="210184">
                <a:moveTo>
                  <a:pt x="974626" y="85137"/>
                </a:moveTo>
                <a:lnTo>
                  <a:pt x="935978" y="85147"/>
                </a:lnTo>
                <a:lnTo>
                  <a:pt x="935984" y="124543"/>
                </a:lnTo>
                <a:lnTo>
                  <a:pt x="974632" y="124533"/>
                </a:lnTo>
                <a:lnTo>
                  <a:pt x="974626" y="85137"/>
                </a:lnTo>
                <a:close/>
              </a:path>
              <a:path w="2212340" h="210184">
                <a:moveTo>
                  <a:pt x="1051921" y="85117"/>
                </a:moveTo>
                <a:lnTo>
                  <a:pt x="1013273" y="85127"/>
                </a:lnTo>
                <a:lnTo>
                  <a:pt x="1013279" y="124523"/>
                </a:lnTo>
                <a:lnTo>
                  <a:pt x="1051927" y="124514"/>
                </a:lnTo>
                <a:lnTo>
                  <a:pt x="1051921" y="85117"/>
                </a:lnTo>
                <a:close/>
              </a:path>
              <a:path w="2212340" h="210184">
                <a:moveTo>
                  <a:pt x="1129216" y="85098"/>
                </a:moveTo>
                <a:lnTo>
                  <a:pt x="1090569" y="85108"/>
                </a:lnTo>
                <a:lnTo>
                  <a:pt x="1090574" y="124504"/>
                </a:lnTo>
                <a:lnTo>
                  <a:pt x="1129222" y="124494"/>
                </a:lnTo>
                <a:lnTo>
                  <a:pt x="1129216" y="85098"/>
                </a:lnTo>
                <a:close/>
              </a:path>
              <a:path w="2212340" h="210184">
                <a:moveTo>
                  <a:pt x="1206512" y="85078"/>
                </a:moveTo>
                <a:lnTo>
                  <a:pt x="1167864" y="85088"/>
                </a:lnTo>
                <a:lnTo>
                  <a:pt x="1167870" y="124484"/>
                </a:lnTo>
                <a:lnTo>
                  <a:pt x="1206517" y="124474"/>
                </a:lnTo>
                <a:lnTo>
                  <a:pt x="1206512" y="85078"/>
                </a:lnTo>
                <a:close/>
              </a:path>
              <a:path w="2212340" h="210184">
                <a:moveTo>
                  <a:pt x="1283807" y="85059"/>
                </a:moveTo>
                <a:lnTo>
                  <a:pt x="1245159" y="85068"/>
                </a:lnTo>
                <a:lnTo>
                  <a:pt x="1245165" y="124465"/>
                </a:lnTo>
                <a:lnTo>
                  <a:pt x="1283813" y="124455"/>
                </a:lnTo>
                <a:lnTo>
                  <a:pt x="1283807" y="85059"/>
                </a:lnTo>
                <a:close/>
              </a:path>
              <a:path w="2212340" h="210184">
                <a:moveTo>
                  <a:pt x="1361102" y="85039"/>
                </a:moveTo>
                <a:lnTo>
                  <a:pt x="1322455" y="85049"/>
                </a:lnTo>
                <a:lnTo>
                  <a:pt x="1322460" y="124445"/>
                </a:lnTo>
                <a:lnTo>
                  <a:pt x="1361108" y="124435"/>
                </a:lnTo>
                <a:lnTo>
                  <a:pt x="1361102" y="85039"/>
                </a:lnTo>
                <a:close/>
              </a:path>
              <a:path w="2212340" h="210184">
                <a:moveTo>
                  <a:pt x="1438398" y="85019"/>
                </a:moveTo>
                <a:lnTo>
                  <a:pt x="1399750" y="85029"/>
                </a:lnTo>
                <a:lnTo>
                  <a:pt x="1399756" y="124425"/>
                </a:lnTo>
                <a:lnTo>
                  <a:pt x="1438403" y="124415"/>
                </a:lnTo>
                <a:lnTo>
                  <a:pt x="1438398" y="85019"/>
                </a:lnTo>
                <a:close/>
              </a:path>
              <a:path w="2212340" h="210184">
                <a:moveTo>
                  <a:pt x="1515693" y="85000"/>
                </a:moveTo>
                <a:lnTo>
                  <a:pt x="1477045" y="85009"/>
                </a:lnTo>
                <a:lnTo>
                  <a:pt x="1477051" y="124406"/>
                </a:lnTo>
                <a:lnTo>
                  <a:pt x="1515699" y="124396"/>
                </a:lnTo>
                <a:lnTo>
                  <a:pt x="1515693" y="85000"/>
                </a:lnTo>
                <a:close/>
              </a:path>
              <a:path w="2212340" h="210184">
                <a:moveTo>
                  <a:pt x="1592988" y="84980"/>
                </a:moveTo>
                <a:lnTo>
                  <a:pt x="1554341" y="84990"/>
                </a:lnTo>
                <a:lnTo>
                  <a:pt x="1554346" y="124386"/>
                </a:lnTo>
                <a:lnTo>
                  <a:pt x="1592994" y="124376"/>
                </a:lnTo>
                <a:lnTo>
                  <a:pt x="1592988" y="84980"/>
                </a:lnTo>
                <a:close/>
              </a:path>
              <a:path w="2212340" h="210184">
                <a:moveTo>
                  <a:pt x="1670284" y="84960"/>
                </a:moveTo>
                <a:lnTo>
                  <a:pt x="1631636" y="84970"/>
                </a:lnTo>
                <a:lnTo>
                  <a:pt x="1631642" y="124366"/>
                </a:lnTo>
                <a:lnTo>
                  <a:pt x="1670289" y="124357"/>
                </a:lnTo>
                <a:lnTo>
                  <a:pt x="1670284" y="84960"/>
                </a:lnTo>
                <a:close/>
              </a:path>
              <a:path w="2212340" h="210184">
                <a:moveTo>
                  <a:pt x="1747579" y="84941"/>
                </a:moveTo>
                <a:lnTo>
                  <a:pt x="1708931" y="84951"/>
                </a:lnTo>
                <a:lnTo>
                  <a:pt x="1708937" y="124347"/>
                </a:lnTo>
                <a:lnTo>
                  <a:pt x="1747585" y="124337"/>
                </a:lnTo>
                <a:lnTo>
                  <a:pt x="1747579" y="84941"/>
                </a:lnTo>
                <a:close/>
              </a:path>
              <a:path w="2212340" h="210184">
                <a:moveTo>
                  <a:pt x="1824874" y="84921"/>
                </a:moveTo>
                <a:lnTo>
                  <a:pt x="1786227" y="84931"/>
                </a:lnTo>
                <a:lnTo>
                  <a:pt x="1786232" y="124327"/>
                </a:lnTo>
                <a:lnTo>
                  <a:pt x="1824880" y="124317"/>
                </a:lnTo>
                <a:lnTo>
                  <a:pt x="1824874" y="84921"/>
                </a:lnTo>
                <a:close/>
              </a:path>
              <a:path w="2212340" h="210184">
                <a:moveTo>
                  <a:pt x="1902170" y="84902"/>
                </a:moveTo>
                <a:lnTo>
                  <a:pt x="1863522" y="84911"/>
                </a:lnTo>
                <a:lnTo>
                  <a:pt x="1863528" y="124308"/>
                </a:lnTo>
                <a:lnTo>
                  <a:pt x="1902175" y="124298"/>
                </a:lnTo>
                <a:lnTo>
                  <a:pt x="1902170" y="84902"/>
                </a:lnTo>
                <a:close/>
              </a:path>
              <a:path w="2212340" h="210184">
                <a:moveTo>
                  <a:pt x="1979465" y="84882"/>
                </a:moveTo>
                <a:lnTo>
                  <a:pt x="1940817" y="84892"/>
                </a:lnTo>
                <a:lnTo>
                  <a:pt x="1940823" y="124288"/>
                </a:lnTo>
                <a:lnTo>
                  <a:pt x="1979471" y="124278"/>
                </a:lnTo>
                <a:lnTo>
                  <a:pt x="1979465" y="84882"/>
                </a:lnTo>
                <a:close/>
              </a:path>
              <a:path w="2212340" h="210184">
                <a:moveTo>
                  <a:pt x="2056760" y="84862"/>
                </a:moveTo>
                <a:lnTo>
                  <a:pt x="2018112" y="84872"/>
                </a:lnTo>
                <a:lnTo>
                  <a:pt x="2018118" y="124268"/>
                </a:lnTo>
                <a:lnTo>
                  <a:pt x="2056766" y="124258"/>
                </a:lnTo>
                <a:lnTo>
                  <a:pt x="2056760" y="84862"/>
                </a:lnTo>
                <a:close/>
              </a:path>
              <a:path w="2212340" h="210184">
                <a:moveTo>
                  <a:pt x="2134055" y="84843"/>
                </a:moveTo>
                <a:lnTo>
                  <a:pt x="2095408" y="84852"/>
                </a:lnTo>
                <a:lnTo>
                  <a:pt x="2095414" y="124249"/>
                </a:lnTo>
                <a:lnTo>
                  <a:pt x="2134061" y="124239"/>
                </a:lnTo>
                <a:lnTo>
                  <a:pt x="2134055" y="848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7" name="object 57"/>
          <p:cNvSpPr/>
          <p:nvPr/>
        </p:nvSpPr>
        <p:spPr>
          <a:xfrm>
            <a:off x="222451" y="5918318"/>
            <a:ext cx="1341565" cy="127456"/>
          </a:xfrm>
          <a:custGeom>
            <a:avLst/>
            <a:gdLst/>
            <a:ahLst/>
            <a:cxnLst/>
            <a:rect l="l" t="t" r="r" b="b"/>
            <a:pathLst>
              <a:path w="2212340" h="210184">
                <a:moveTo>
                  <a:pt x="105041" y="0"/>
                </a:moveTo>
                <a:lnTo>
                  <a:pt x="64149" y="8266"/>
                </a:lnTo>
                <a:lnTo>
                  <a:pt x="30759" y="30789"/>
                </a:lnTo>
                <a:lnTo>
                  <a:pt x="8249" y="64188"/>
                </a:lnTo>
                <a:lnTo>
                  <a:pt x="0" y="105083"/>
                </a:lnTo>
                <a:lnTo>
                  <a:pt x="8261" y="145973"/>
                </a:lnTo>
                <a:lnTo>
                  <a:pt x="30781" y="179361"/>
                </a:lnTo>
                <a:lnTo>
                  <a:pt x="64178" y="201867"/>
                </a:lnTo>
                <a:lnTo>
                  <a:pt x="105072" y="210113"/>
                </a:lnTo>
                <a:lnTo>
                  <a:pt x="145963" y="201846"/>
                </a:lnTo>
                <a:lnTo>
                  <a:pt x="179353" y="179323"/>
                </a:lnTo>
                <a:lnTo>
                  <a:pt x="201863" y="145924"/>
                </a:lnTo>
                <a:lnTo>
                  <a:pt x="206139" y="124728"/>
                </a:lnTo>
                <a:lnTo>
                  <a:pt x="105059" y="124754"/>
                </a:lnTo>
                <a:lnTo>
                  <a:pt x="105053" y="85358"/>
                </a:lnTo>
                <a:lnTo>
                  <a:pt x="206133" y="85332"/>
                </a:lnTo>
                <a:lnTo>
                  <a:pt x="201851" y="64139"/>
                </a:lnTo>
                <a:lnTo>
                  <a:pt x="179331" y="30751"/>
                </a:lnTo>
                <a:lnTo>
                  <a:pt x="145935" y="8245"/>
                </a:lnTo>
                <a:lnTo>
                  <a:pt x="105041" y="0"/>
                </a:lnTo>
                <a:close/>
              </a:path>
              <a:path w="2212340" h="210184">
                <a:moveTo>
                  <a:pt x="124377" y="85353"/>
                </a:moveTo>
                <a:lnTo>
                  <a:pt x="105053" y="85358"/>
                </a:lnTo>
                <a:lnTo>
                  <a:pt x="105059" y="124754"/>
                </a:lnTo>
                <a:lnTo>
                  <a:pt x="124383" y="124749"/>
                </a:lnTo>
                <a:lnTo>
                  <a:pt x="124377" y="85353"/>
                </a:lnTo>
                <a:close/>
              </a:path>
              <a:path w="2212340" h="210184">
                <a:moveTo>
                  <a:pt x="163025" y="85343"/>
                </a:moveTo>
                <a:lnTo>
                  <a:pt x="124377" y="85353"/>
                </a:lnTo>
                <a:lnTo>
                  <a:pt x="124383" y="124749"/>
                </a:lnTo>
                <a:lnTo>
                  <a:pt x="163030" y="124739"/>
                </a:lnTo>
                <a:lnTo>
                  <a:pt x="163025" y="85343"/>
                </a:lnTo>
                <a:close/>
              </a:path>
              <a:path w="2212340" h="210184">
                <a:moveTo>
                  <a:pt x="201672" y="85333"/>
                </a:moveTo>
                <a:lnTo>
                  <a:pt x="163025" y="85343"/>
                </a:lnTo>
                <a:lnTo>
                  <a:pt x="163030" y="124739"/>
                </a:lnTo>
                <a:lnTo>
                  <a:pt x="201678" y="124730"/>
                </a:lnTo>
                <a:lnTo>
                  <a:pt x="201672" y="85333"/>
                </a:lnTo>
                <a:close/>
              </a:path>
              <a:path w="2212340" h="210184">
                <a:moveTo>
                  <a:pt x="206133" y="85332"/>
                </a:moveTo>
                <a:lnTo>
                  <a:pt x="201672" y="85333"/>
                </a:lnTo>
                <a:lnTo>
                  <a:pt x="201678" y="124730"/>
                </a:lnTo>
                <a:lnTo>
                  <a:pt x="206139" y="124728"/>
                </a:lnTo>
                <a:lnTo>
                  <a:pt x="210113" y="105029"/>
                </a:lnTo>
                <a:lnTo>
                  <a:pt x="206133" y="85332"/>
                </a:lnTo>
                <a:close/>
              </a:path>
              <a:path w="2212340" h="210184">
                <a:moveTo>
                  <a:pt x="2192027" y="84828"/>
                </a:moveTo>
                <a:lnTo>
                  <a:pt x="2172703" y="84833"/>
                </a:lnTo>
                <a:lnTo>
                  <a:pt x="2172709" y="124229"/>
                </a:lnTo>
                <a:lnTo>
                  <a:pt x="2192033" y="124224"/>
                </a:lnTo>
                <a:lnTo>
                  <a:pt x="2192027" y="84828"/>
                </a:lnTo>
                <a:close/>
              </a:path>
              <a:path w="2212340" h="210184">
                <a:moveTo>
                  <a:pt x="2192027" y="84828"/>
                </a:moveTo>
                <a:lnTo>
                  <a:pt x="2192033" y="124224"/>
                </a:lnTo>
                <a:lnTo>
                  <a:pt x="2199700" y="122674"/>
                </a:lnTo>
                <a:lnTo>
                  <a:pt x="2205961" y="118451"/>
                </a:lnTo>
                <a:lnTo>
                  <a:pt x="2210182" y="112189"/>
                </a:lnTo>
                <a:lnTo>
                  <a:pt x="2211728" y="104521"/>
                </a:lnTo>
                <a:lnTo>
                  <a:pt x="2210179" y="96854"/>
                </a:lnTo>
                <a:lnTo>
                  <a:pt x="2205957" y="90594"/>
                </a:lnTo>
                <a:lnTo>
                  <a:pt x="2199695" y="86374"/>
                </a:lnTo>
                <a:lnTo>
                  <a:pt x="2192027" y="84828"/>
                </a:lnTo>
                <a:close/>
              </a:path>
              <a:path w="2212340" h="210184">
                <a:moveTo>
                  <a:pt x="278968" y="85314"/>
                </a:moveTo>
                <a:lnTo>
                  <a:pt x="240320" y="85324"/>
                </a:lnTo>
                <a:lnTo>
                  <a:pt x="240326" y="124720"/>
                </a:lnTo>
                <a:lnTo>
                  <a:pt x="278974" y="124710"/>
                </a:lnTo>
                <a:lnTo>
                  <a:pt x="278968" y="85314"/>
                </a:lnTo>
                <a:close/>
              </a:path>
              <a:path w="2212340" h="210184">
                <a:moveTo>
                  <a:pt x="356263" y="85294"/>
                </a:moveTo>
                <a:lnTo>
                  <a:pt x="317615" y="85304"/>
                </a:lnTo>
                <a:lnTo>
                  <a:pt x="317621" y="124700"/>
                </a:lnTo>
                <a:lnTo>
                  <a:pt x="356269" y="124690"/>
                </a:lnTo>
                <a:lnTo>
                  <a:pt x="356263" y="85294"/>
                </a:lnTo>
                <a:close/>
              </a:path>
              <a:path w="2212340" h="210184">
                <a:moveTo>
                  <a:pt x="433558" y="85275"/>
                </a:moveTo>
                <a:lnTo>
                  <a:pt x="394911" y="85284"/>
                </a:lnTo>
                <a:lnTo>
                  <a:pt x="394917" y="124681"/>
                </a:lnTo>
                <a:lnTo>
                  <a:pt x="433564" y="124671"/>
                </a:lnTo>
                <a:lnTo>
                  <a:pt x="433558" y="85275"/>
                </a:lnTo>
                <a:close/>
              </a:path>
              <a:path w="2212340" h="210184">
                <a:moveTo>
                  <a:pt x="510854" y="85255"/>
                </a:moveTo>
                <a:lnTo>
                  <a:pt x="472206" y="85265"/>
                </a:lnTo>
                <a:lnTo>
                  <a:pt x="472212" y="124661"/>
                </a:lnTo>
                <a:lnTo>
                  <a:pt x="510860" y="124651"/>
                </a:lnTo>
                <a:lnTo>
                  <a:pt x="510854" y="85255"/>
                </a:lnTo>
                <a:close/>
              </a:path>
              <a:path w="2212340" h="210184">
                <a:moveTo>
                  <a:pt x="588149" y="85235"/>
                </a:moveTo>
                <a:lnTo>
                  <a:pt x="549501" y="85245"/>
                </a:lnTo>
                <a:lnTo>
                  <a:pt x="549507" y="124641"/>
                </a:lnTo>
                <a:lnTo>
                  <a:pt x="588155" y="124631"/>
                </a:lnTo>
                <a:lnTo>
                  <a:pt x="588149" y="85235"/>
                </a:lnTo>
                <a:close/>
              </a:path>
              <a:path w="2212340" h="210184">
                <a:moveTo>
                  <a:pt x="665444" y="85216"/>
                </a:moveTo>
                <a:lnTo>
                  <a:pt x="626797" y="85225"/>
                </a:lnTo>
                <a:lnTo>
                  <a:pt x="626803" y="124622"/>
                </a:lnTo>
                <a:lnTo>
                  <a:pt x="665450" y="124612"/>
                </a:lnTo>
                <a:lnTo>
                  <a:pt x="665444" y="85216"/>
                </a:lnTo>
                <a:close/>
              </a:path>
              <a:path w="2212340" h="210184">
                <a:moveTo>
                  <a:pt x="742740" y="85196"/>
                </a:moveTo>
                <a:lnTo>
                  <a:pt x="704092" y="85206"/>
                </a:lnTo>
                <a:lnTo>
                  <a:pt x="704098" y="124602"/>
                </a:lnTo>
                <a:lnTo>
                  <a:pt x="742746" y="124592"/>
                </a:lnTo>
                <a:lnTo>
                  <a:pt x="742740" y="85196"/>
                </a:lnTo>
                <a:close/>
              </a:path>
              <a:path w="2212340" h="210184">
                <a:moveTo>
                  <a:pt x="820035" y="85176"/>
                </a:moveTo>
                <a:lnTo>
                  <a:pt x="781387" y="85186"/>
                </a:lnTo>
                <a:lnTo>
                  <a:pt x="781393" y="124582"/>
                </a:lnTo>
                <a:lnTo>
                  <a:pt x="820041" y="124573"/>
                </a:lnTo>
                <a:lnTo>
                  <a:pt x="820035" y="85176"/>
                </a:lnTo>
                <a:close/>
              </a:path>
              <a:path w="2212340" h="210184">
                <a:moveTo>
                  <a:pt x="897330" y="85157"/>
                </a:moveTo>
                <a:lnTo>
                  <a:pt x="858683" y="85167"/>
                </a:lnTo>
                <a:lnTo>
                  <a:pt x="858688" y="124563"/>
                </a:lnTo>
                <a:lnTo>
                  <a:pt x="897336" y="124553"/>
                </a:lnTo>
                <a:lnTo>
                  <a:pt x="897330" y="85157"/>
                </a:lnTo>
                <a:close/>
              </a:path>
              <a:path w="2212340" h="210184">
                <a:moveTo>
                  <a:pt x="974626" y="85137"/>
                </a:moveTo>
                <a:lnTo>
                  <a:pt x="935978" y="85147"/>
                </a:lnTo>
                <a:lnTo>
                  <a:pt x="935984" y="124543"/>
                </a:lnTo>
                <a:lnTo>
                  <a:pt x="974631" y="124533"/>
                </a:lnTo>
                <a:lnTo>
                  <a:pt x="974626" y="85137"/>
                </a:lnTo>
                <a:close/>
              </a:path>
              <a:path w="2212340" h="210184">
                <a:moveTo>
                  <a:pt x="1051921" y="85117"/>
                </a:moveTo>
                <a:lnTo>
                  <a:pt x="1013273" y="85127"/>
                </a:lnTo>
                <a:lnTo>
                  <a:pt x="1013279" y="124523"/>
                </a:lnTo>
                <a:lnTo>
                  <a:pt x="1051927" y="124514"/>
                </a:lnTo>
                <a:lnTo>
                  <a:pt x="1051921" y="85117"/>
                </a:lnTo>
                <a:close/>
              </a:path>
              <a:path w="2212340" h="210184">
                <a:moveTo>
                  <a:pt x="1129216" y="85098"/>
                </a:moveTo>
                <a:lnTo>
                  <a:pt x="1090569" y="85108"/>
                </a:lnTo>
                <a:lnTo>
                  <a:pt x="1090574" y="124504"/>
                </a:lnTo>
                <a:lnTo>
                  <a:pt x="1129222" y="124494"/>
                </a:lnTo>
                <a:lnTo>
                  <a:pt x="1129216" y="85098"/>
                </a:lnTo>
                <a:close/>
              </a:path>
              <a:path w="2212340" h="210184">
                <a:moveTo>
                  <a:pt x="1206511" y="85078"/>
                </a:moveTo>
                <a:lnTo>
                  <a:pt x="1167864" y="85088"/>
                </a:lnTo>
                <a:lnTo>
                  <a:pt x="1167870" y="124484"/>
                </a:lnTo>
                <a:lnTo>
                  <a:pt x="1206517" y="124474"/>
                </a:lnTo>
                <a:lnTo>
                  <a:pt x="1206511" y="85078"/>
                </a:lnTo>
                <a:close/>
              </a:path>
              <a:path w="2212340" h="210184">
                <a:moveTo>
                  <a:pt x="1283807" y="85059"/>
                </a:moveTo>
                <a:lnTo>
                  <a:pt x="1245159" y="85068"/>
                </a:lnTo>
                <a:lnTo>
                  <a:pt x="1245165" y="124465"/>
                </a:lnTo>
                <a:lnTo>
                  <a:pt x="1283813" y="124455"/>
                </a:lnTo>
                <a:lnTo>
                  <a:pt x="1283807" y="85059"/>
                </a:lnTo>
                <a:close/>
              </a:path>
              <a:path w="2212340" h="210184">
                <a:moveTo>
                  <a:pt x="1361102" y="85039"/>
                </a:moveTo>
                <a:lnTo>
                  <a:pt x="1322455" y="85049"/>
                </a:lnTo>
                <a:lnTo>
                  <a:pt x="1322460" y="124445"/>
                </a:lnTo>
                <a:lnTo>
                  <a:pt x="1361108" y="124435"/>
                </a:lnTo>
                <a:lnTo>
                  <a:pt x="1361102" y="85039"/>
                </a:lnTo>
                <a:close/>
              </a:path>
              <a:path w="2212340" h="210184">
                <a:moveTo>
                  <a:pt x="1438398" y="85019"/>
                </a:moveTo>
                <a:lnTo>
                  <a:pt x="1399750" y="85029"/>
                </a:lnTo>
                <a:lnTo>
                  <a:pt x="1399756" y="124425"/>
                </a:lnTo>
                <a:lnTo>
                  <a:pt x="1438403" y="124415"/>
                </a:lnTo>
                <a:lnTo>
                  <a:pt x="1438398" y="85019"/>
                </a:lnTo>
                <a:close/>
              </a:path>
              <a:path w="2212340" h="210184">
                <a:moveTo>
                  <a:pt x="1515693" y="85000"/>
                </a:moveTo>
                <a:lnTo>
                  <a:pt x="1477045" y="85009"/>
                </a:lnTo>
                <a:lnTo>
                  <a:pt x="1477051" y="124406"/>
                </a:lnTo>
                <a:lnTo>
                  <a:pt x="1515699" y="124396"/>
                </a:lnTo>
                <a:lnTo>
                  <a:pt x="1515693" y="85000"/>
                </a:lnTo>
                <a:close/>
              </a:path>
              <a:path w="2212340" h="210184">
                <a:moveTo>
                  <a:pt x="1592988" y="84980"/>
                </a:moveTo>
                <a:lnTo>
                  <a:pt x="1554341" y="84990"/>
                </a:lnTo>
                <a:lnTo>
                  <a:pt x="1554346" y="124386"/>
                </a:lnTo>
                <a:lnTo>
                  <a:pt x="1592994" y="124376"/>
                </a:lnTo>
                <a:lnTo>
                  <a:pt x="1592988" y="84980"/>
                </a:lnTo>
                <a:close/>
              </a:path>
              <a:path w="2212340" h="210184">
                <a:moveTo>
                  <a:pt x="1670284" y="84960"/>
                </a:moveTo>
                <a:lnTo>
                  <a:pt x="1631636" y="84970"/>
                </a:lnTo>
                <a:lnTo>
                  <a:pt x="1631642" y="124366"/>
                </a:lnTo>
                <a:lnTo>
                  <a:pt x="1670289" y="124357"/>
                </a:lnTo>
                <a:lnTo>
                  <a:pt x="1670284" y="84960"/>
                </a:lnTo>
                <a:close/>
              </a:path>
              <a:path w="2212340" h="210184">
                <a:moveTo>
                  <a:pt x="1747579" y="84941"/>
                </a:moveTo>
                <a:lnTo>
                  <a:pt x="1708931" y="84951"/>
                </a:lnTo>
                <a:lnTo>
                  <a:pt x="1708937" y="124347"/>
                </a:lnTo>
                <a:lnTo>
                  <a:pt x="1747585" y="124337"/>
                </a:lnTo>
                <a:lnTo>
                  <a:pt x="1747579" y="84941"/>
                </a:lnTo>
                <a:close/>
              </a:path>
              <a:path w="2212340" h="210184">
                <a:moveTo>
                  <a:pt x="1824874" y="84921"/>
                </a:moveTo>
                <a:lnTo>
                  <a:pt x="1786227" y="84931"/>
                </a:lnTo>
                <a:lnTo>
                  <a:pt x="1786232" y="124327"/>
                </a:lnTo>
                <a:lnTo>
                  <a:pt x="1824880" y="124317"/>
                </a:lnTo>
                <a:lnTo>
                  <a:pt x="1824874" y="84921"/>
                </a:lnTo>
                <a:close/>
              </a:path>
              <a:path w="2212340" h="210184">
                <a:moveTo>
                  <a:pt x="1902170" y="84902"/>
                </a:moveTo>
                <a:lnTo>
                  <a:pt x="1863522" y="84911"/>
                </a:lnTo>
                <a:lnTo>
                  <a:pt x="1863528" y="124308"/>
                </a:lnTo>
                <a:lnTo>
                  <a:pt x="1902175" y="124298"/>
                </a:lnTo>
                <a:lnTo>
                  <a:pt x="1902170" y="84902"/>
                </a:lnTo>
                <a:close/>
              </a:path>
              <a:path w="2212340" h="210184">
                <a:moveTo>
                  <a:pt x="1979465" y="84882"/>
                </a:moveTo>
                <a:lnTo>
                  <a:pt x="1940817" y="84892"/>
                </a:lnTo>
                <a:lnTo>
                  <a:pt x="1940823" y="124288"/>
                </a:lnTo>
                <a:lnTo>
                  <a:pt x="1979471" y="124278"/>
                </a:lnTo>
                <a:lnTo>
                  <a:pt x="1979465" y="84882"/>
                </a:lnTo>
                <a:close/>
              </a:path>
              <a:path w="2212340" h="210184">
                <a:moveTo>
                  <a:pt x="2056760" y="84862"/>
                </a:moveTo>
                <a:lnTo>
                  <a:pt x="2018112" y="84872"/>
                </a:lnTo>
                <a:lnTo>
                  <a:pt x="2018118" y="124268"/>
                </a:lnTo>
                <a:lnTo>
                  <a:pt x="2056766" y="124258"/>
                </a:lnTo>
                <a:lnTo>
                  <a:pt x="2056760" y="84862"/>
                </a:lnTo>
                <a:close/>
              </a:path>
              <a:path w="2212340" h="210184">
                <a:moveTo>
                  <a:pt x="2134055" y="84843"/>
                </a:moveTo>
                <a:lnTo>
                  <a:pt x="2095408" y="84852"/>
                </a:lnTo>
                <a:lnTo>
                  <a:pt x="2095414" y="124249"/>
                </a:lnTo>
                <a:lnTo>
                  <a:pt x="2134061" y="124239"/>
                </a:lnTo>
                <a:lnTo>
                  <a:pt x="2134055" y="848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58" name="object 58"/>
          <p:cNvGrpSpPr/>
          <p:nvPr/>
        </p:nvGrpSpPr>
        <p:grpSpPr>
          <a:xfrm>
            <a:off x="2219879" y="1459995"/>
            <a:ext cx="182136" cy="236430"/>
            <a:chOff x="3660039" y="2407640"/>
            <a:chExt cx="300355" cy="389890"/>
          </a:xfrm>
        </p:grpSpPr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60039" y="2407649"/>
              <a:ext cx="300148" cy="38979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660042" y="2407640"/>
              <a:ext cx="259079" cy="349250"/>
            </a:xfrm>
            <a:custGeom>
              <a:avLst/>
              <a:gdLst/>
              <a:ahLst/>
              <a:cxnLst/>
              <a:rect l="l" t="t" r="r" b="b"/>
              <a:pathLst>
                <a:path w="259079" h="349250">
                  <a:moveTo>
                    <a:pt x="126067" y="0"/>
                  </a:moveTo>
                  <a:lnTo>
                    <a:pt x="87533" y="3447"/>
                  </a:lnTo>
                  <a:lnTo>
                    <a:pt x="37210" y="21360"/>
                  </a:lnTo>
                  <a:lnTo>
                    <a:pt x="0" y="52199"/>
                  </a:lnTo>
                  <a:lnTo>
                    <a:pt x="33486" y="81254"/>
                  </a:lnTo>
                  <a:lnTo>
                    <a:pt x="50630" y="64880"/>
                  </a:lnTo>
                  <a:lnTo>
                    <a:pt x="71036" y="53184"/>
                  </a:lnTo>
                  <a:lnTo>
                    <a:pt x="94704" y="46167"/>
                  </a:lnTo>
                  <a:lnTo>
                    <a:pt x="121635" y="43828"/>
                  </a:lnTo>
                  <a:lnTo>
                    <a:pt x="138317" y="44782"/>
                  </a:lnTo>
                  <a:lnTo>
                    <a:pt x="175805" y="59094"/>
                  </a:lnTo>
                  <a:lnTo>
                    <a:pt x="195011" y="100952"/>
                  </a:lnTo>
                  <a:lnTo>
                    <a:pt x="194457" y="110063"/>
                  </a:lnTo>
                  <a:lnTo>
                    <a:pt x="180668" y="146689"/>
                  </a:lnTo>
                  <a:lnTo>
                    <a:pt x="151675" y="179745"/>
                  </a:lnTo>
                  <a:lnTo>
                    <a:pt x="11326" y="315169"/>
                  </a:lnTo>
                  <a:lnTo>
                    <a:pt x="11326" y="348656"/>
                  </a:lnTo>
                  <a:lnTo>
                    <a:pt x="259030" y="348656"/>
                  </a:lnTo>
                  <a:lnTo>
                    <a:pt x="259030" y="305813"/>
                  </a:lnTo>
                  <a:lnTo>
                    <a:pt x="82239" y="305813"/>
                  </a:lnTo>
                  <a:lnTo>
                    <a:pt x="187624" y="204367"/>
                  </a:lnTo>
                  <a:lnTo>
                    <a:pt x="215324" y="174574"/>
                  </a:lnTo>
                  <a:lnTo>
                    <a:pt x="237608" y="135732"/>
                  </a:lnTo>
                  <a:lnTo>
                    <a:pt x="244256" y="96028"/>
                  </a:lnTo>
                  <a:lnTo>
                    <a:pt x="242255" y="75037"/>
                  </a:lnTo>
                  <a:lnTo>
                    <a:pt x="226251" y="40073"/>
                  </a:lnTo>
                  <a:lnTo>
                    <a:pt x="194857" y="14681"/>
                  </a:lnTo>
                  <a:lnTo>
                    <a:pt x="151767" y="1631"/>
                  </a:lnTo>
                  <a:lnTo>
                    <a:pt x="126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3716858" y="1478697"/>
            <a:ext cx="187141" cy="239125"/>
            <a:chOff x="6128668" y="2438480"/>
            <a:chExt cx="308610" cy="394335"/>
          </a:xfrm>
        </p:grpSpPr>
        <p:pic>
          <p:nvPicPr>
            <p:cNvPr id="62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28668" y="2438489"/>
              <a:ext cx="308027" cy="39372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6128729" y="2438480"/>
              <a:ext cx="267335" cy="353060"/>
            </a:xfrm>
            <a:custGeom>
              <a:avLst/>
              <a:gdLst/>
              <a:ahLst/>
              <a:cxnLst/>
              <a:rect l="l" t="t" r="r" b="b"/>
              <a:pathLst>
                <a:path w="267335" h="353060">
                  <a:moveTo>
                    <a:pt x="162942" y="0"/>
                  </a:moveTo>
                  <a:lnTo>
                    <a:pt x="117144" y="5293"/>
                  </a:lnTo>
                  <a:lnTo>
                    <a:pt x="77255" y="21175"/>
                  </a:lnTo>
                  <a:lnTo>
                    <a:pt x="44753" y="46906"/>
                  </a:lnTo>
                  <a:lnTo>
                    <a:pt x="20131" y="82732"/>
                  </a:lnTo>
                  <a:lnTo>
                    <a:pt x="4988" y="127422"/>
                  </a:lnTo>
                  <a:lnTo>
                    <a:pt x="82" y="177611"/>
                  </a:lnTo>
                  <a:lnTo>
                    <a:pt x="0" y="181715"/>
                  </a:lnTo>
                  <a:lnTo>
                    <a:pt x="2279" y="219510"/>
                  </a:lnTo>
                  <a:lnTo>
                    <a:pt x="20992" y="283037"/>
                  </a:lnTo>
                  <a:lnTo>
                    <a:pt x="58296" y="327388"/>
                  </a:lnTo>
                  <a:lnTo>
                    <a:pt x="111973" y="349795"/>
                  </a:lnTo>
                  <a:lnTo>
                    <a:pt x="144721" y="352596"/>
                  </a:lnTo>
                  <a:lnTo>
                    <a:pt x="161526" y="351765"/>
                  </a:lnTo>
                  <a:lnTo>
                    <a:pt x="206770" y="339299"/>
                  </a:lnTo>
                  <a:lnTo>
                    <a:pt x="241767" y="312707"/>
                  </a:lnTo>
                  <a:lnTo>
                    <a:pt x="142751" y="312707"/>
                  </a:lnTo>
                  <a:lnTo>
                    <a:pt x="130378" y="312153"/>
                  </a:lnTo>
                  <a:lnTo>
                    <a:pt x="89843" y="298826"/>
                  </a:lnTo>
                  <a:lnTo>
                    <a:pt x="63343" y="263708"/>
                  </a:lnTo>
                  <a:lnTo>
                    <a:pt x="61004" y="246226"/>
                  </a:lnTo>
                  <a:lnTo>
                    <a:pt x="61620" y="237085"/>
                  </a:lnTo>
                  <a:lnTo>
                    <a:pt x="83041" y="198581"/>
                  </a:lnTo>
                  <a:lnTo>
                    <a:pt x="107295" y="184669"/>
                  </a:lnTo>
                  <a:lnTo>
                    <a:pt x="49678" y="184669"/>
                  </a:lnTo>
                  <a:lnTo>
                    <a:pt x="49350" y="181715"/>
                  </a:lnTo>
                  <a:lnTo>
                    <a:pt x="49251" y="179252"/>
                  </a:lnTo>
                  <a:lnTo>
                    <a:pt x="49185" y="172358"/>
                  </a:lnTo>
                  <a:lnTo>
                    <a:pt x="51090" y="142565"/>
                  </a:lnTo>
                  <a:lnTo>
                    <a:pt x="66360" y="94243"/>
                  </a:lnTo>
                  <a:lnTo>
                    <a:pt x="96430" y="61187"/>
                  </a:lnTo>
                  <a:lnTo>
                    <a:pt x="138535" y="44443"/>
                  </a:lnTo>
                  <a:lnTo>
                    <a:pt x="163927" y="42350"/>
                  </a:lnTo>
                  <a:lnTo>
                    <a:pt x="237833" y="42350"/>
                  </a:lnTo>
                  <a:lnTo>
                    <a:pt x="248629" y="20190"/>
                  </a:lnTo>
                  <a:lnTo>
                    <a:pt x="210217" y="5416"/>
                  </a:lnTo>
                  <a:lnTo>
                    <a:pt x="175315" y="338"/>
                  </a:lnTo>
                  <a:lnTo>
                    <a:pt x="162942" y="0"/>
                  </a:lnTo>
                  <a:close/>
                </a:path>
                <a:path w="267335" h="353060">
                  <a:moveTo>
                    <a:pt x="244323" y="179252"/>
                  </a:moveTo>
                  <a:lnTo>
                    <a:pt x="140289" y="179252"/>
                  </a:lnTo>
                  <a:lnTo>
                    <a:pt x="157340" y="180391"/>
                  </a:lnTo>
                  <a:lnTo>
                    <a:pt x="172545" y="183807"/>
                  </a:lnTo>
                  <a:lnTo>
                    <a:pt x="206893" y="207137"/>
                  </a:lnTo>
                  <a:lnTo>
                    <a:pt x="219082" y="245733"/>
                  </a:lnTo>
                  <a:lnTo>
                    <a:pt x="217758" y="260230"/>
                  </a:lnTo>
                  <a:lnTo>
                    <a:pt x="197906" y="294486"/>
                  </a:lnTo>
                  <a:lnTo>
                    <a:pt x="158941" y="311568"/>
                  </a:lnTo>
                  <a:lnTo>
                    <a:pt x="142751" y="312707"/>
                  </a:lnTo>
                  <a:lnTo>
                    <a:pt x="241767" y="312707"/>
                  </a:lnTo>
                  <a:lnTo>
                    <a:pt x="262787" y="274296"/>
                  </a:lnTo>
                  <a:lnTo>
                    <a:pt x="266849" y="243764"/>
                  </a:lnTo>
                  <a:lnTo>
                    <a:pt x="265895" y="228713"/>
                  </a:lnTo>
                  <a:lnTo>
                    <a:pt x="263033" y="214586"/>
                  </a:lnTo>
                  <a:lnTo>
                    <a:pt x="258262" y="201382"/>
                  </a:lnTo>
                  <a:lnTo>
                    <a:pt x="251583" y="189101"/>
                  </a:lnTo>
                  <a:lnTo>
                    <a:pt x="244323" y="179252"/>
                  </a:lnTo>
                  <a:close/>
                </a:path>
                <a:path w="267335" h="353060">
                  <a:moveTo>
                    <a:pt x="148661" y="139364"/>
                  </a:moveTo>
                  <a:lnTo>
                    <a:pt x="103509" y="146012"/>
                  </a:lnTo>
                  <a:lnTo>
                    <a:pt x="67160" y="165217"/>
                  </a:lnTo>
                  <a:lnTo>
                    <a:pt x="49678" y="184669"/>
                  </a:lnTo>
                  <a:lnTo>
                    <a:pt x="107295" y="184669"/>
                  </a:lnTo>
                  <a:lnTo>
                    <a:pt x="108341" y="184238"/>
                  </a:lnTo>
                  <a:lnTo>
                    <a:pt x="118375" y="181468"/>
                  </a:lnTo>
                  <a:lnTo>
                    <a:pt x="129024" y="179806"/>
                  </a:lnTo>
                  <a:lnTo>
                    <a:pt x="140289" y="179252"/>
                  </a:lnTo>
                  <a:lnTo>
                    <a:pt x="244323" y="179252"/>
                  </a:lnTo>
                  <a:lnTo>
                    <a:pt x="243212" y="177744"/>
                  </a:lnTo>
                  <a:lnTo>
                    <a:pt x="209232" y="152167"/>
                  </a:lnTo>
                  <a:lnTo>
                    <a:pt x="165189" y="140164"/>
                  </a:lnTo>
                  <a:lnTo>
                    <a:pt x="148661" y="139364"/>
                  </a:lnTo>
                  <a:close/>
                </a:path>
                <a:path w="267335" h="353060">
                  <a:moveTo>
                    <a:pt x="237833" y="42350"/>
                  </a:moveTo>
                  <a:lnTo>
                    <a:pt x="163927" y="42350"/>
                  </a:lnTo>
                  <a:lnTo>
                    <a:pt x="183563" y="43366"/>
                  </a:lnTo>
                  <a:lnTo>
                    <a:pt x="201107" y="46413"/>
                  </a:lnTo>
                  <a:lnTo>
                    <a:pt x="216558" y="51492"/>
                  </a:lnTo>
                  <a:lnTo>
                    <a:pt x="229916" y="58601"/>
                  </a:lnTo>
                  <a:lnTo>
                    <a:pt x="237833" y="42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2132576" y="1827798"/>
            <a:ext cx="353489" cy="236430"/>
            <a:chOff x="3516070" y="3014174"/>
            <a:chExt cx="582930" cy="389890"/>
          </a:xfrm>
        </p:grpSpPr>
        <p:pic>
          <p:nvPicPr>
            <p:cNvPr id="65" name="object 6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16070" y="3014183"/>
              <a:ext cx="582923" cy="38979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3516072" y="3014174"/>
              <a:ext cx="542290" cy="349250"/>
            </a:xfrm>
            <a:custGeom>
              <a:avLst/>
              <a:gdLst/>
              <a:ahLst/>
              <a:cxnLst/>
              <a:rect l="l" t="t" r="r" b="b"/>
              <a:pathLst>
                <a:path w="542289" h="349250">
                  <a:moveTo>
                    <a:pt x="228553" y="43828"/>
                  </a:moveTo>
                  <a:lnTo>
                    <a:pt x="121635" y="43828"/>
                  </a:lnTo>
                  <a:lnTo>
                    <a:pt x="138317" y="44782"/>
                  </a:lnTo>
                  <a:lnTo>
                    <a:pt x="152906" y="47644"/>
                  </a:lnTo>
                  <a:lnTo>
                    <a:pt x="190209" y="76945"/>
                  </a:lnTo>
                  <a:lnTo>
                    <a:pt x="195011" y="100952"/>
                  </a:lnTo>
                  <a:lnTo>
                    <a:pt x="194457" y="110063"/>
                  </a:lnTo>
                  <a:lnTo>
                    <a:pt x="180668" y="146689"/>
                  </a:lnTo>
                  <a:lnTo>
                    <a:pt x="151675" y="179745"/>
                  </a:lnTo>
                  <a:lnTo>
                    <a:pt x="11326" y="315169"/>
                  </a:lnTo>
                  <a:lnTo>
                    <a:pt x="11326" y="348656"/>
                  </a:lnTo>
                  <a:lnTo>
                    <a:pt x="259030" y="348656"/>
                  </a:lnTo>
                  <a:lnTo>
                    <a:pt x="259030" y="305813"/>
                  </a:lnTo>
                  <a:lnTo>
                    <a:pt x="82239" y="305813"/>
                  </a:lnTo>
                  <a:lnTo>
                    <a:pt x="187624" y="204367"/>
                  </a:lnTo>
                  <a:lnTo>
                    <a:pt x="215324" y="174574"/>
                  </a:lnTo>
                  <a:lnTo>
                    <a:pt x="237608" y="135732"/>
                  </a:lnTo>
                  <a:lnTo>
                    <a:pt x="244256" y="96028"/>
                  </a:lnTo>
                  <a:lnTo>
                    <a:pt x="242255" y="75037"/>
                  </a:lnTo>
                  <a:lnTo>
                    <a:pt x="236254" y="56385"/>
                  </a:lnTo>
                  <a:lnTo>
                    <a:pt x="228553" y="43828"/>
                  </a:lnTo>
                  <a:close/>
                </a:path>
                <a:path w="542289" h="349250">
                  <a:moveTo>
                    <a:pt x="126067" y="0"/>
                  </a:moveTo>
                  <a:lnTo>
                    <a:pt x="87533" y="3447"/>
                  </a:lnTo>
                  <a:lnTo>
                    <a:pt x="37210" y="21360"/>
                  </a:lnTo>
                  <a:lnTo>
                    <a:pt x="0" y="52199"/>
                  </a:lnTo>
                  <a:lnTo>
                    <a:pt x="33486" y="81254"/>
                  </a:lnTo>
                  <a:lnTo>
                    <a:pt x="50630" y="64880"/>
                  </a:lnTo>
                  <a:lnTo>
                    <a:pt x="71036" y="53184"/>
                  </a:lnTo>
                  <a:lnTo>
                    <a:pt x="94704" y="46167"/>
                  </a:lnTo>
                  <a:lnTo>
                    <a:pt x="121635" y="43828"/>
                  </a:lnTo>
                  <a:lnTo>
                    <a:pt x="228553" y="43828"/>
                  </a:lnTo>
                  <a:lnTo>
                    <a:pt x="226251" y="40073"/>
                  </a:lnTo>
                  <a:lnTo>
                    <a:pt x="212247" y="26100"/>
                  </a:lnTo>
                  <a:lnTo>
                    <a:pt x="194857" y="14681"/>
                  </a:lnTo>
                  <a:lnTo>
                    <a:pt x="174697" y="6524"/>
                  </a:lnTo>
                  <a:lnTo>
                    <a:pt x="151767" y="1631"/>
                  </a:lnTo>
                  <a:lnTo>
                    <a:pt x="126067" y="0"/>
                  </a:lnTo>
                  <a:close/>
                </a:path>
                <a:path w="542289" h="349250">
                  <a:moveTo>
                    <a:pt x="511329" y="43828"/>
                  </a:moveTo>
                  <a:lnTo>
                    <a:pt x="404411" y="43828"/>
                  </a:lnTo>
                  <a:lnTo>
                    <a:pt x="421093" y="44782"/>
                  </a:lnTo>
                  <a:lnTo>
                    <a:pt x="435682" y="47644"/>
                  </a:lnTo>
                  <a:lnTo>
                    <a:pt x="472985" y="76945"/>
                  </a:lnTo>
                  <a:lnTo>
                    <a:pt x="477786" y="100952"/>
                  </a:lnTo>
                  <a:lnTo>
                    <a:pt x="477232" y="110063"/>
                  </a:lnTo>
                  <a:lnTo>
                    <a:pt x="463444" y="146689"/>
                  </a:lnTo>
                  <a:lnTo>
                    <a:pt x="434450" y="179745"/>
                  </a:lnTo>
                  <a:lnTo>
                    <a:pt x="294101" y="315169"/>
                  </a:lnTo>
                  <a:lnTo>
                    <a:pt x="294101" y="348656"/>
                  </a:lnTo>
                  <a:lnTo>
                    <a:pt x="541805" y="348656"/>
                  </a:lnTo>
                  <a:lnTo>
                    <a:pt x="541805" y="305813"/>
                  </a:lnTo>
                  <a:lnTo>
                    <a:pt x="365015" y="305813"/>
                  </a:lnTo>
                  <a:lnTo>
                    <a:pt x="470400" y="204367"/>
                  </a:lnTo>
                  <a:lnTo>
                    <a:pt x="498100" y="174574"/>
                  </a:lnTo>
                  <a:lnTo>
                    <a:pt x="520384" y="135732"/>
                  </a:lnTo>
                  <a:lnTo>
                    <a:pt x="527032" y="96028"/>
                  </a:lnTo>
                  <a:lnTo>
                    <a:pt x="525031" y="75037"/>
                  </a:lnTo>
                  <a:lnTo>
                    <a:pt x="519029" y="56385"/>
                  </a:lnTo>
                  <a:lnTo>
                    <a:pt x="511329" y="43828"/>
                  </a:lnTo>
                  <a:close/>
                </a:path>
                <a:path w="542289" h="349250">
                  <a:moveTo>
                    <a:pt x="408843" y="0"/>
                  </a:moveTo>
                  <a:lnTo>
                    <a:pt x="370309" y="3447"/>
                  </a:lnTo>
                  <a:lnTo>
                    <a:pt x="319986" y="21360"/>
                  </a:lnTo>
                  <a:lnTo>
                    <a:pt x="282775" y="52199"/>
                  </a:lnTo>
                  <a:lnTo>
                    <a:pt x="316262" y="81254"/>
                  </a:lnTo>
                  <a:lnTo>
                    <a:pt x="333405" y="64880"/>
                  </a:lnTo>
                  <a:lnTo>
                    <a:pt x="353811" y="53184"/>
                  </a:lnTo>
                  <a:lnTo>
                    <a:pt x="377480" y="46167"/>
                  </a:lnTo>
                  <a:lnTo>
                    <a:pt x="404411" y="43828"/>
                  </a:lnTo>
                  <a:lnTo>
                    <a:pt x="511329" y="43828"/>
                  </a:lnTo>
                  <a:lnTo>
                    <a:pt x="509026" y="40073"/>
                  </a:lnTo>
                  <a:lnTo>
                    <a:pt x="495022" y="26100"/>
                  </a:lnTo>
                  <a:lnTo>
                    <a:pt x="477632" y="14681"/>
                  </a:lnTo>
                  <a:lnTo>
                    <a:pt x="457473" y="6524"/>
                  </a:lnTo>
                  <a:lnTo>
                    <a:pt x="434543" y="1631"/>
                  </a:lnTo>
                  <a:lnTo>
                    <a:pt x="4088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2132576" y="5325931"/>
            <a:ext cx="353489" cy="236430"/>
            <a:chOff x="3516070" y="8782855"/>
            <a:chExt cx="582930" cy="389890"/>
          </a:xfrm>
        </p:grpSpPr>
        <p:pic>
          <p:nvPicPr>
            <p:cNvPr id="68" name="object 6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16070" y="8782864"/>
              <a:ext cx="582923" cy="38979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3516072" y="8782855"/>
              <a:ext cx="542290" cy="349250"/>
            </a:xfrm>
            <a:custGeom>
              <a:avLst/>
              <a:gdLst/>
              <a:ahLst/>
              <a:cxnLst/>
              <a:rect l="l" t="t" r="r" b="b"/>
              <a:pathLst>
                <a:path w="542289" h="349250">
                  <a:moveTo>
                    <a:pt x="228553" y="43828"/>
                  </a:moveTo>
                  <a:lnTo>
                    <a:pt x="121635" y="43828"/>
                  </a:lnTo>
                  <a:lnTo>
                    <a:pt x="138317" y="44782"/>
                  </a:lnTo>
                  <a:lnTo>
                    <a:pt x="152906" y="47644"/>
                  </a:lnTo>
                  <a:lnTo>
                    <a:pt x="190209" y="76945"/>
                  </a:lnTo>
                  <a:lnTo>
                    <a:pt x="195011" y="100952"/>
                  </a:lnTo>
                  <a:lnTo>
                    <a:pt x="194457" y="110063"/>
                  </a:lnTo>
                  <a:lnTo>
                    <a:pt x="180668" y="146689"/>
                  </a:lnTo>
                  <a:lnTo>
                    <a:pt x="151675" y="179745"/>
                  </a:lnTo>
                  <a:lnTo>
                    <a:pt x="11326" y="315169"/>
                  </a:lnTo>
                  <a:lnTo>
                    <a:pt x="11326" y="348656"/>
                  </a:lnTo>
                  <a:lnTo>
                    <a:pt x="259030" y="348656"/>
                  </a:lnTo>
                  <a:lnTo>
                    <a:pt x="259030" y="305813"/>
                  </a:lnTo>
                  <a:lnTo>
                    <a:pt x="82239" y="305813"/>
                  </a:lnTo>
                  <a:lnTo>
                    <a:pt x="187624" y="204367"/>
                  </a:lnTo>
                  <a:lnTo>
                    <a:pt x="215324" y="174574"/>
                  </a:lnTo>
                  <a:lnTo>
                    <a:pt x="237608" y="135732"/>
                  </a:lnTo>
                  <a:lnTo>
                    <a:pt x="244256" y="96028"/>
                  </a:lnTo>
                  <a:lnTo>
                    <a:pt x="242255" y="75037"/>
                  </a:lnTo>
                  <a:lnTo>
                    <a:pt x="236254" y="56385"/>
                  </a:lnTo>
                  <a:lnTo>
                    <a:pt x="228553" y="43828"/>
                  </a:lnTo>
                  <a:close/>
                </a:path>
                <a:path w="542289" h="349250">
                  <a:moveTo>
                    <a:pt x="126067" y="0"/>
                  </a:moveTo>
                  <a:lnTo>
                    <a:pt x="87533" y="3447"/>
                  </a:lnTo>
                  <a:lnTo>
                    <a:pt x="37210" y="21360"/>
                  </a:lnTo>
                  <a:lnTo>
                    <a:pt x="0" y="52199"/>
                  </a:lnTo>
                  <a:lnTo>
                    <a:pt x="33486" y="81254"/>
                  </a:lnTo>
                  <a:lnTo>
                    <a:pt x="50630" y="64880"/>
                  </a:lnTo>
                  <a:lnTo>
                    <a:pt x="71036" y="53184"/>
                  </a:lnTo>
                  <a:lnTo>
                    <a:pt x="94704" y="46167"/>
                  </a:lnTo>
                  <a:lnTo>
                    <a:pt x="121635" y="43828"/>
                  </a:lnTo>
                  <a:lnTo>
                    <a:pt x="228553" y="43828"/>
                  </a:lnTo>
                  <a:lnTo>
                    <a:pt x="226251" y="40073"/>
                  </a:lnTo>
                  <a:lnTo>
                    <a:pt x="212247" y="26100"/>
                  </a:lnTo>
                  <a:lnTo>
                    <a:pt x="194857" y="14681"/>
                  </a:lnTo>
                  <a:lnTo>
                    <a:pt x="174697" y="6524"/>
                  </a:lnTo>
                  <a:lnTo>
                    <a:pt x="151767" y="1631"/>
                  </a:lnTo>
                  <a:lnTo>
                    <a:pt x="126067" y="0"/>
                  </a:lnTo>
                  <a:close/>
                </a:path>
                <a:path w="542289" h="349250">
                  <a:moveTo>
                    <a:pt x="511329" y="43828"/>
                  </a:moveTo>
                  <a:lnTo>
                    <a:pt x="404411" y="43828"/>
                  </a:lnTo>
                  <a:lnTo>
                    <a:pt x="421093" y="44782"/>
                  </a:lnTo>
                  <a:lnTo>
                    <a:pt x="435682" y="47644"/>
                  </a:lnTo>
                  <a:lnTo>
                    <a:pt x="472985" y="76945"/>
                  </a:lnTo>
                  <a:lnTo>
                    <a:pt x="477786" y="100952"/>
                  </a:lnTo>
                  <a:lnTo>
                    <a:pt x="477232" y="110063"/>
                  </a:lnTo>
                  <a:lnTo>
                    <a:pt x="463444" y="146689"/>
                  </a:lnTo>
                  <a:lnTo>
                    <a:pt x="434450" y="179745"/>
                  </a:lnTo>
                  <a:lnTo>
                    <a:pt x="294101" y="315169"/>
                  </a:lnTo>
                  <a:lnTo>
                    <a:pt x="294101" y="348656"/>
                  </a:lnTo>
                  <a:lnTo>
                    <a:pt x="541805" y="348656"/>
                  </a:lnTo>
                  <a:lnTo>
                    <a:pt x="541805" y="305813"/>
                  </a:lnTo>
                  <a:lnTo>
                    <a:pt x="365015" y="305813"/>
                  </a:lnTo>
                  <a:lnTo>
                    <a:pt x="470400" y="204367"/>
                  </a:lnTo>
                  <a:lnTo>
                    <a:pt x="498100" y="174574"/>
                  </a:lnTo>
                  <a:lnTo>
                    <a:pt x="520384" y="135732"/>
                  </a:lnTo>
                  <a:lnTo>
                    <a:pt x="527032" y="96028"/>
                  </a:lnTo>
                  <a:lnTo>
                    <a:pt x="525031" y="75037"/>
                  </a:lnTo>
                  <a:lnTo>
                    <a:pt x="519029" y="56385"/>
                  </a:lnTo>
                  <a:lnTo>
                    <a:pt x="511329" y="43828"/>
                  </a:lnTo>
                  <a:close/>
                </a:path>
                <a:path w="542289" h="349250">
                  <a:moveTo>
                    <a:pt x="408843" y="0"/>
                  </a:moveTo>
                  <a:lnTo>
                    <a:pt x="370309" y="3447"/>
                  </a:lnTo>
                  <a:lnTo>
                    <a:pt x="319986" y="21360"/>
                  </a:lnTo>
                  <a:lnTo>
                    <a:pt x="282775" y="52199"/>
                  </a:lnTo>
                  <a:lnTo>
                    <a:pt x="316262" y="81254"/>
                  </a:lnTo>
                  <a:lnTo>
                    <a:pt x="333405" y="64880"/>
                  </a:lnTo>
                  <a:lnTo>
                    <a:pt x="353811" y="53184"/>
                  </a:lnTo>
                  <a:lnTo>
                    <a:pt x="377480" y="46167"/>
                  </a:lnTo>
                  <a:lnTo>
                    <a:pt x="404411" y="43828"/>
                  </a:lnTo>
                  <a:lnTo>
                    <a:pt x="511329" y="43828"/>
                  </a:lnTo>
                  <a:lnTo>
                    <a:pt x="509026" y="40073"/>
                  </a:lnTo>
                  <a:lnTo>
                    <a:pt x="495022" y="26100"/>
                  </a:lnTo>
                  <a:lnTo>
                    <a:pt x="477632" y="14681"/>
                  </a:lnTo>
                  <a:lnTo>
                    <a:pt x="457473" y="6524"/>
                  </a:lnTo>
                  <a:lnTo>
                    <a:pt x="434543" y="1631"/>
                  </a:lnTo>
                  <a:lnTo>
                    <a:pt x="4088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70" name="object 70"/>
          <p:cNvGrpSpPr/>
          <p:nvPr/>
        </p:nvGrpSpPr>
        <p:grpSpPr>
          <a:xfrm>
            <a:off x="2136588" y="2808908"/>
            <a:ext cx="347328" cy="236430"/>
            <a:chOff x="3522686" y="4632098"/>
            <a:chExt cx="572770" cy="389890"/>
          </a:xfrm>
        </p:grpSpPr>
        <p:pic>
          <p:nvPicPr>
            <p:cNvPr id="71" name="object 7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22686" y="4632098"/>
              <a:ext cx="572641" cy="389795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3522688" y="4632102"/>
              <a:ext cx="532130" cy="349250"/>
            </a:xfrm>
            <a:custGeom>
              <a:avLst/>
              <a:gdLst/>
              <a:ahLst/>
              <a:cxnLst/>
              <a:rect l="l" t="t" r="r" b="b"/>
              <a:pathLst>
                <a:path w="532129" h="349250">
                  <a:moveTo>
                    <a:pt x="22652" y="267894"/>
                  </a:moveTo>
                  <a:lnTo>
                    <a:pt x="0" y="306798"/>
                  </a:lnTo>
                  <a:lnTo>
                    <a:pt x="11818" y="316123"/>
                  </a:lnTo>
                  <a:lnTo>
                    <a:pt x="25115" y="324403"/>
                  </a:lnTo>
                  <a:lnTo>
                    <a:pt x="73283" y="342562"/>
                  </a:lnTo>
                  <a:lnTo>
                    <a:pt x="126560" y="348656"/>
                  </a:lnTo>
                  <a:lnTo>
                    <a:pt x="147120" y="347794"/>
                  </a:lnTo>
                  <a:lnTo>
                    <a:pt x="198458" y="334867"/>
                  </a:lnTo>
                  <a:lnTo>
                    <a:pt x="234192" y="307906"/>
                  </a:lnTo>
                  <a:lnTo>
                    <a:pt x="236368" y="304828"/>
                  </a:lnTo>
                  <a:lnTo>
                    <a:pt x="126067" y="304828"/>
                  </a:lnTo>
                  <a:lnTo>
                    <a:pt x="110986" y="304212"/>
                  </a:lnTo>
                  <a:lnTo>
                    <a:pt x="67958" y="294979"/>
                  </a:lnTo>
                  <a:lnTo>
                    <a:pt x="32132" y="275865"/>
                  </a:lnTo>
                  <a:lnTo>
                    <a:pt x="22652" y="267894"/>
                  </a:lnTo>
                  <a:close/>
                </a:path>
                <a:path w="532129" h="349250">
                  <a:moveTo>
                    <a:pt x="237854" y="0"/>
                  </a:moveTo>
                  <a:lnTo>
                    <a:pt x="43335" y="0"/>
                  </a:lnTo>
                  <a:lnTo>
                    <a:pt x="25115" y="180237"/>
                  </a:lnTo>
                  <a:lnTo>
                    <a:pt x="103415" y="180237"/>
                  </a:lnTo>
                  <a:lnTo>
                    <a:pt x="129884" y="181253"/>
                  </a:lnTo>
                  <a:lnTo>
                    <a:pt x="170265" y="189378"/>
                  </a:lnTo>
                  <a:lnTo>
                    <a:pt x="201905" y="216063"/>
                  </a:lnTo>
                  <a:lnTo>
                    <a:pt x="207815" y="243271"/>
                  </a:lnTo>
                  <a:lnTo>
                    <a:pt x="206460" y="256814"/>
                  </a:lnTo>
                  <a:lnTo>
                    <a:pt x="174451" y="295687"/>
                  </a:lnTo>
                  <a:lnTo>
                    <a:pt x="126067" y="304828"/>
                  </a:lnTo>
                  <a:lnTo>
                    <a:pt x="236368" y="304828"/>
                  </a:lnTo>
                  <a:lnTo>
                    <a:pt x="253366" y="270356"/>
                  </a:lnTo>
                  <a:lnTo>
                    <a:pt x="257060" y="241301"/>
                  </a:lnTo>
                  <a:lnTo>
                    <a:pt x="254875" y="218464"/>
                  </a:lnTo>
                  <a:lnTo>
                    <a:pt x="237392" y="180545"/>
                  </a:lnTo>
                  <a:lnTo>
                    <a:pt x="202398" y="153183"/>
                  </a:lnTo>
                  <a:lnTo>
                    <a:pt x="148228" y="139148"/>
                  </a:lnTo>
                  <a:lnTo>
                    <a:pt x="113756" y="137394"/>
                  </a:lnTo>
                  <a:lnTo>
                    <a:pt x="75345" y="137394"/>
                  </a:lnTo>
                  <a:lnTo>
                    <a:pt x="84701" y="42843"/>
                  </a:lnTo>
                  <a:lnTo>
                    <a:pt x="237854" y="42843"/>
                  </a:lnTo>
                  <a:lnTo>
                    <a:pt x="237854" y="0"/>
                  </a:lnTo>
                  <a:close/>
                </a:path>
                <a:path w="532129" h="349250">
                  <a:moveTo>
                    <a:pt x="297114" y="267894"/>
                  </a:moveTo>
                  <a:lnTo>
                    <a:pt x="274461" y="306798"/>
                  </a:lnTo>
                  <a:lnTo>
                    <a:pt x="286064" y="316123"/>
                  </a:lnTo>
                  <a:lnTo>
                    <a:pt x="299207" y="324403"/>
                  </a:lnTo>
                  <a:lnTo>
                    <a:pt x="347283" y="342562"/>
                  </a:lnTo>
                  <a:lnTo>
                    <a:pt x="401021" y="348656"/>
                  </a:lnTo>
                  <a:lnTo>
                    <a:pt x="421366" y="347794"/>
                  </a:lnTo>
                  <a:lnTo>
                    <a:pt x="472427" y="334867"/>
                  </a:lnTo>
                  <a:lnTo>
                    <a:pt x="508438" y="308183"/>
                  </a:lnTo>
                  <a:lnTo>
                    <a:pt x="510919" y="304828"/>
                  </a:lnTo>
                  <a:lnTo>
                    <a:pt x="401021" y="304828"/>
                  </a:lnTo>
                  <a:lnTo>
                    <a:pt x="385725" y="304212"/>
                  </a:lnTo>
                  <a:lnTo>
                    <a:pt x="342420" y="294979"/>
                  </a:lnTo>
                  <a:lnTo>
                    <a:pt x="306594" y="275865"/>
                  </a:lnTo>
                  <a:lnTo>
                    <a:pt x="297114" y="267894"/>
                  </a:lnTo>
                  <a:close/>
                </a:path>
                <a:path w="532129" h="349250">
                  <a:moveTo>
                    <a:pt x="517733" y="0"/>
                  </a:moveTo>
                  <a:lnTo>
                    <a:pt x="290220" y="0"/>
                  </a:lnTo>
                  <a:lnTo>
                    <a:pt x="290220" y="42843"/>
                  </a:lnTo>
                  <a:lnTo>
                    <a:pt x="456176" y="42843"/>
                  </a:lnTo>
                  <a:lnTo>
                    <a:pt x="369504" y="149213"/>
                  </a:lnTo>
                  <a:lnTo>
                    <a:pt x="369504" y="183684"/>
                  </a:lnTo>
                  <a:lnTo>
                    <a:pt x="397082" y="183684"/>
                  </a:lnTo>
                  <a:lnTo>
                    <a:pt x="417149" y="184669"/>
                  </a:lnTo>
                  <a:lnTo>
                    <a:pt x="461101" y="199443"/>
                  </a:lnTo>
                  <a:lnTo>
                    <a:pt x="482276" y="243764"/>
                  </a:lnTo>
                  <a:lnTo>
                    <a:pt x="480922" y="257275"/>
                  </a:lnTo>
                  <a:lnTo>
                    <a:pt x="448943" y="295687"/>
                  </a:lnTo>
                  <a:lnTo>
                    <a:pt x="401021" y="304828"/>
                  </a:lnTo>
                  <a:lnTo>
                    <a:pt x="510919" y="304828"/>
                  </a:lnTo>
                  <a:lnTo>
                    <a:pt x="530598" y="257706"/>
                  </a:lnTo>
                  <a:lnTo>
                    <a:pt x="531521" y="243271"/>
                  </a:lnTo>
                  <a:lnTo>
                    <a:pt x="529859" y="223758"/>
                  </a:lnTo>
                  <a:lnTo>
                    <a:pt x="504929" y="176298"/>
                  </a:lnTo>
                  <a:lnTo>
                    <a:pt x="472304" y="155122"/>
                  </a:lnTo>
                  <a:lnTo>
                    <a:pt x="427614" y="144781"/>
                  </a:lnTo>
                  <a:lnTo>
                    <a:pt x="517733" y="33486"/>
                  </a:lnTo>
                  <a:lnTo>
                    <a:pt x="5177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3614065" y="1918180"/>
            <a:ext cx="376208" cy="239125"/>
            <a:chOff x="5959155" y="3163221"/>
            <a:chExt cx="620395" cy="394335"/>
          </a:xfrm>
        </p:grpSpPr>
        <p:pic>
          <p:nvPicPr>
            <p:cNvPr id="74" name="object 7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59155" y="3163230"/>
              <a:ext cx="620348" cy="393721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959157" y="3163221"/>
              <a:ext cx="579755" cy="353060"/>
            </a:xfrm>
            <a:custGeom>
              <a:avLst/>
              <a:gdLst/>
              <a:ahLst/>
              <a:cxnLst/>
              <a:rect l="l" t="t" r="r" b="b"/>
              <a:pathLst>
                <a:path w="579754" h="353060">
                  <a:moveTo>
                    <a:pt x="22652" y="271833"/>
                  </a:moveTo>
                  <a:lnTo>
                    <a:pt x="0" y="310737"/>
                  </a:lnTo>
                  <a:lnTo>
                    <a:pt x="11818" y="320063"/>
                  </a:lnTo>
                  <a:lnTo>
                    <a:pt x="25115" y="328342"/>
                  </a:lnTo>
                  <a:lnTo>
                    <a:pt x="73283" y="346502"/>
                  </a:lnTo>
                  <a:lnTo>
                    <a:pt x="126560" y="352596"/>
                  </a:lnTo>
                  <a:lnTo>
                    <a:pt x="147120" y="351734"/>
                  </a:lnTo>
                  <a:lnTo>
                    <a:pt x="198458" y="338807"/>
                  </a:lnTo>
                  <a:lnTo>
                    <a:pt x="234192" y="311845"/>
                  </a:lnTo>
                  <a:lnTo>
                    <a:pt x="236368" y="308767"/>
                  </a:lnTo>
                  <a:lnTo>
                    <a:pt x="126067" y="308767"/>
                  </a:lnTo>
                  <a:lnTo>
                    <a:pt x="110986" y="308152"/>
                  </a:lnTo>
                  <a:lnTo>
                    <a:pt x="67958" y="298918"/>
                  </a:lnTo>
                  <a:lnTo>
                    <a:pt x="32132" y="279805"/>
                  </a:lnTo>
                  <a:lnTo>
                    <a:pt x="22652" y="271833"/>
                  </a:lnTo>
                  <a:close/>
                </a:path>
                <a:path w="579754" h="353060">
                  <a:moveTo>
                    <a:pt x="237854" y="3939"/>
                  </a:moveTo>
                  <a:lnTo>
                    <a:pt x="43335" y="3939"/>
                  </a:lnTo>
                  <a:lnTo>
                    <a:pt x="25115" y="184177"/>
                  </a:lnTo>
                  <a:lnTo>
                    <a:pt x="103415" y="184177"/>
                  </a:lnTo>
                  <a:lnTo>
                    <a:pt x="129884" y="185192"/>
                  </a:lnTo>
                  <a:lnTo>
                    <a:pt x="170265" y="193318"/>
                  </a:lnTo>
                  <a:lnTo>
                    <a:pt x="201905" y="220003"/>
                  </a:lnTo>
                  <a:lnTo>
                    <a:pt x="207815" y="247211"/>
                  </a:lnTo>
                  <a:lnTo>
                    <a:pt x="206460" y="260753"/>
                  </a:lnTo>
                  <a:lnTo>
                    <a:pt x="174451" y="299626"/>
                  </a:lnTo>
                  <a:lnTo>
                    <a:pt x="126067" y="308767"/>
                  </a:lnTo>
                  <a:lnTo>
                    <a:pt x="236368" y="308767"/>
                  </a:lnTo>
                  <a:lnTo>
                    <a:pt x="253366" y="274296"/>
                  </a:lnTo>
                  <a:lnTo>
                    <a:pt x="257060" y="245241"/>
                  </a:lnTo>
                  <a:lnTo>
                    <a:pt x="254875" y="222403"/>
                  </a:lnTo>
                  <a:lnTo>
                    <a:pt x="237392" y="184485"/>
                  </a:lnTo>
                  <a:lnTo>
                    <a:pt x="202398" y="157123"/>
                  </a:lnTo>
                  <a:lnTo>
                    <a:pt x="148228" y="143088"/>
                  </a:lnTo>
                  <a:lnTo>
                    <a:pt x="113756" y="141333"/>
                  </a:lnTo>
                  <a:lnTo>
                    <a:pt x="75345" y="141333"/>
                  </a:lnTo>
                  <a:lnTo>
                    <a:pt x="84701" y="46782"/>
                  </a:lnTo>
                  <a:lnTo>
                    <a:pt x="237854" y="46782"/>
                  </a:lnTo>
                  <a:lnTo>
                    <a:pt x="237854" y="3939"/>
                  </a:lnTo>
                  <a:close/>
                </a:path>
                <a:path w="579754" h="353060">
                  <a:moveTo>
                    <a:pt x="438883" y="0"/>
                  </a:moveTo>
                  <a:lnTo>
                    <a:pt x="400225" y="5293"/>
                  </a:lnTo>
                  <a:lnTo>
                    <a:pt x="351072" y="32717"/>
                  </a:lnTo>
                  <a:lnTo>
                    <a:pt x="326203" y="63003"/>
                  </a:lnTo>
                  <a:lnTo>
                    <a:pt x="308290" y="102614"/>
                  </a:lnTo>
                  <a:lnTo>
                    <a:pt x="299180" y="149890"/>
                  </a:lnTo>
                  <a:lnTo>
                    <a:pt x="298041" y="176298"/>
                  </a:lnTo>
                  <a:lnTo>
                    <a:pt x="299180" y="202705"/>
                  </a:lnTo>
                  <a:lnTo>
                    <a:pt x="308290" y="249981"/>
                  </a:lnTo>
                  <a:lnTo>
                    <a:pt x="326225" y="289654"/>
                  </a:lnTo>
                  <a:lnTo>
                    <a:pt x="351072" y="320155"/>
                  </a:lnTo>
                  <a:lnTo>
                    <a:pt x="400225" y="347425"/>
                  </a:lnTo>
                  <a:lnTo>
                    <a:pt x="438883" y="352596"/>
                  </a:lnTo>
                  <a:lnTo>
                    <a:pt x="458519" y="351303"/>
                  </a:lnTo>
                  <a:lnTo>
                    <a:pt x="510781" y="331913"/>
                  </a:lnTo>
                  <a:lnTo>
                    <a:pt x="536765" y="308767"/>
                  </a:lnTo>
                  <a:lnTo>
                    <a:pt x="438883" y="308767"/>
                  </a:lnTo>
                  <a:lnTo>
                    <a:pt x="419000" y="306644"/>
                  </a:lnTo>
                  <a:lnTo>
                    <a:pt x="371909" y="274788"/>
                  </a:lnTo>
                  <a:lnTo>
                    <a:pt x="353442" y="233176"/>
                  </a:lnTo>
                  <a:lnTo>
                    <a:pt x="347286" y="176298"/>
                  </a:lnTo>
                  <a:lnTo>
                    <a:pt x="348825" y="145950"/>
                  </a:lnTo>
                  <a:lnTo>
                    <a:pt x="361137" y="96705"/>
                  </a:lnTo>
                  <a:lnTo>
                    <a:pt x="385513" y="62941"/>
                  </a:lnTo>
                  <a:lnTo>
                    <a:pt x="438883" y="43828"/>
                  </a:lnTo>
                  <a:lnTo>
                    <a:pt x="536618" y="43828"/>
                  </a:lnTo>
                  <a:lnTo>
                    <a:pt x="525924" y="32717"/>
                  </a:lnTo>
                  <a:lnTo>
                    <a:pt x="510781" y="21175"/>
                  </a:lnTo>
                  <a:lnTo>
                    <a:pt x="494468" y="11911"/>
                  </a:lnTo>
                  <a:lnTo>
                    <a:pt x="477048" y="5293"/>
                  </a:lnTo>
                  <a:lnTo>
                    <a:pt x="458519" y="1323"/>
                  </a:lnTo>
                  <a:lnTo>
                    <a:pt x="438883" y="0"/>
                  </a:lnTo>
                  <a:close/>
                </a:path>
                <a:path w="579754" h="353060">
                  <a:moveTo>
                    <a:pt x="536618" y="43828"/>
                  </a:moveTo>
                  <a:lnTo>
                    <a:pt x="438883" y="43828"/>
                  </a:lnTo>
                  <a:lnTo>
                    <a:pt x="458519" y="45951"/>
                  </a:lnTo>
                  <a:lnTo>
                    <a:pt x="476063" y="52323"/>
                  </a:lnTo>
                  <a:lnTo>
                    <a:pt x="504871" y="77807"/>
                  </a:lnTo>
                  <a:lnTo>
                    <a:pt x="523708" y="119419"/>
                  </a:lnTo>
                  <a:lnTo>
                    <a:pt x="529986" y="176298"/>
                  </a:lnTo>
                  <a:lnTo>
                    <a:pt x="528417" y="206645"/>
                  </a:lnTo>
                  <a:lnTo>
                    <a:pt x="515859" y="255890"/>
                  </a:lnTo>
                  <a:lnTo>
                    <a:pt x="491513" y="289654"/>
                  </a:lnTo>
                  <a:lnTo>
                    <a:pt x="438883" y="308767"/>
                  </a:lnTo>
                  <a:lnTo>
                    <a:pt x="536765" y="308767"/>
                  </a:lnTo>
                  <a:lnTo>
                    <a:pt x="561011" y="270848"/>
                  </a:lnTo>
                  <a:lnTo>
                    <a:pt x="574676" y="227266"/>
                  </a:lnTo>
                  <a:lnTo>
                    <a:pt x="579232" y="176298"/>
                  </a:lnTo>
                  <a:lnTo>
                    <a:pt x="578093" y="149890"/>
                  </a:lnTo>
                  <a:lnTo>
                    <a:pt x="568982" y="102614"/>
                  </a:lnTo>
                  <a:lnTo>
                    <a:pt x="550995" y="62941"/>
                  </a:lnTo>
                  <a:lnTo>
                    <a:pt x="539343" y="46659"/>
                  </a:lnTo>
                  <a:lnTo>
                    <a:pt x="536618" y="43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3619831" y="4287110"/>
            <a:ext cx="370817" cy="239125"/>
            <a:chOff x="5968663" y="7069761"/>
            <a:chExt cx="611505" cy="394335"/>
          </a:xfrm>
        </p:grpSpPr>
        <p:pic>
          <p:nvPicPr>
            <p:cNvPr id="77" name="object 7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68665" y="7069770"/>
              <a:ext cx="611012" cy="393721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5968663" y="7069761"/>
              <a:ext cx="570230" cy="353060"/>
            </a:xfrm>
            <a:custGeom>
              <a:avLst/>
              <a:gdLst/>
              <a:ahLst/>
              <a:cxnLst/>
              <a:rect l="l" t="t" r="r" b="b"/>
              <a:pathLst>
                <a:path w="570229" h="353059">
                  <a:moveTo>
                    <a:pt x="22652" y="271833"/>
                  </a:moveTo>
                  <a:lnTo>
                    <a:pt x="0" y="310737"/>
                  </a:lnTo>
                  <a:lnTo>
                    <a:pt x="11603" y="320063"/>
                  </a:lnTo>
                  <a:lnTo>
                    <a:pt x="24745" y="328342"/>
                  </a:lnTo>
                  <a:lnTo>
                    <a:pt x="72821" y="346502"/>
                  </a:lnTo>
                  <a:lnTo>
                    <a:pt x="126560" y="352596"/>
                  </a:lnTo>
                  <a:lnTo>
                    <a:pt x="146904" y="351734"/>
                  </a:lnTo>
                  <a:lnTo>
                    <a:pt x="197965" y="338807"/>
                  </a:lnTo>
                  <a:lnTo>
                    <a:pt x="233976" y="312122"/>
                  </a:lnTo>
                  <a:lnTo>
                    <a:pt x="236458" y="308767"/>
                  </a:lnTo>
                  <a:lnTo>
                    <a:pt x="126560" y="308767"/>
                  </a:lnTo>
                  <a:lnTo>
                    <a:pt x="111263" y="308152"/>
                  </a:lnTo>
                  <a:lnTo>
                    <a:pt x="67958" y="298918"/>
                  </a:lnTo>
                  <a:lnTo>
                    <a:pt x="32132" y="279805"/>
                  </a:lnTo>
                  <a:lnTo>
                    <a:pt x="22652" y="271833"/>
                  </a:lnTo>
                  <a:close/>
                </a:path>
                <a:path w="570229" h="353059">
                  <a:moveTo>
                    <a:pt x="243271" y="3939"/>
                  </a:moveTo>
                  <a:lnTo>
                    <a:pt x="15758" y="3939"/>
                  </a:lnTo>
                  <a:lnTo>
                    <a:pt x="15758" y="46782"/>
                  </a:lnTo>
                  <a:lnTo>
                    <a:pt x="181715" y="46782"/>
                  </a:lnTo>
                  <a:lnTo>
                    <a:pt x="95043" y="153152"/>
                  </a:lnTo>
                  <a:lnTo>
                    <a:pt x="95043" y="187624"/>
                  </a:lnTo>
                  <a:lnTo>
                    <a:pt x="122620" y="187624"/>
                  </a:lnTo>
                  <a:lnTo>
                    <a:pt x="142688" y="188609"/>
                  </a:lnTo>
                  <a:lnTo>
                    <a:pt x="186639" y="203382"/>
                  </a:lnTo>
                  <a:lnTo>
                    <a:pt x="207815" y="247703"/>
                  </a:lnTo>
                  <a:lnTo>
                    <a:pt x="206460" y="261215"/>
                  </a:lnTo>
                  <a:lnTo>
                    <a:pt x="174482" y="299626"/>
                  </a:lnTo>
                  <a:lnTo>
                    <a:pt x="126560" y="308767"/>
                  </a:lnTo>
                  <a:lnTo>
                    <a:pt x="236458" y="308767"/>
                  </a:lnTo>
                  <a:lnTo>
                    <a:pt x="256136" y="261646"/>
                  </a:lnTo>
                  <a:lnTo>
                    <a:pt x="257060" y="247211"/>
                  </a:lnTo>
                  <a:lnTo>
                    <a:pt x="255398" y="227697"/>
                  </a:lnTo>
                  <a:lnTo>
                    <a:pt x="230467" y="180237"/>
                  </a:lnTo>
                  <a:lnTo>
                    <a:pt x="197842" y="159062"/>
                  </a:lnTo>
                  <a:lnTo>
                    <a:pt x="153152" y="148720"/>
                  </a:lnTo>
                  <a:lnTo>
                    <a:pt x="243271" y="37426"/>
                  </a:lnTo>
                  <a:lnTo>
                    <a:pt x="243271" y="3939"/>
                  </a:lnTo>
                  <a:close/>
                </a:path>
                <a:path w="570229" h="353059">
                  <a:moveTo>
                    <a:pt x="465991" y="0"/>
                  </a:moveTo>
                  <a:lnTo>
                    <a:pt x="420192" y="5293"/>
                  </a:lnTo>
                  <a:lnTo>
                    <a:pt x="380304" y="21175"/>
                  </a:lnTo>
                  <a:lnTo>
                    <a:pt x="347802" y="46906"/>
                  </a:lnTo>
                  <a:lnTo>
                    <a:pt x="323179" y="82732"/>
                  </a:lnTo>
                  <a:lnTo>
                    <a:pt x="308036" y="127422"/>
                  </a:lnTo>
                  <a:lnTo>
                    <a:pt x="303131" y="177611"/>
                  </a:lnTo>
                  <a:lnTo>
                    <a:pt x="303048" y="181715"/>
                  </a:lnTo>
                  <a:lnTo>
                    <a:pt x="305328" y="219510"/>
                  </a:lnTo>
                  <a:lnTo>
                    <a:pt x="324041" y="283037"/>
                  </a:lnTo>
                  <a:lnTo>
                    <a:pt x="361344" y="327388"/>
                  </a:lnTo>
                  <a:lnTo>
                    <a:pt x="415022" y="349795"/>
                  </a:lnTo>
                  <a:lnTo>
                    <a:pt x="447770" y="352596"/>
                  </a:lnTo>
                  <a:lnTo>
                    <a:pt x="464575" y="351765"/>
                  </a:lnTo>
                  <a:lnTo>
                    <a:pt x="509819" y="339299"/>
                  </a:lnTo>
                  <a:lnTo>
                    <a:pt x="544815" y="312707"/>
                  </a:lnTo>
                  <a:lnTo>
                    <a:pt x="445800" y="312707"/>
                  </a:lnTo>
                  <a:lnTo>
                    <a:pt x="433427" y="312153"/>
                  </a:lnTo>
                  <a:lnTo>
                    <a:pt x="392892" y="298826"/>
                  </a:lnTo>
                  <a:lnTo>
                    <a:pt x="366392" y="263708"/>
                  </a:lnTo>
                  <a:lnTo>
                    <a:pt x="364053" y="246226"/>
                  </a:lnTo>
                  <a:lnTo>
                    <a:pt x="364668" y="237085"/>
                  </a:lnTo>
                  <a:lnTo>
                    <a:pt x="386090" y="198581"/>
                  </a:lnTo>
                  <a:lnTo>
                    <a:pt x="410343" y="184669"/>
                  </a:lnTo>
                  <a:lnTo>
                    <a:pt x="352726" y="184669"/>
                  </a:lnTo>
                  <a:lnTo>
                    <a:pt x="352398" y="181715"/>
                  </a:lnTo>
                  <a:lnTo>
                    <a:pt x="352300" y="179252"/>
                  </a:lnTo>
                  <a:lnTo>
                    <a:pt x="352234" y="172358"/>
                  </a:lnTo>
                  <a:lnTo>
                    <a:pt x="354138" y="142565"/>
                  </a:lnTo>
                  <a:lnTo>
                    <a:pt x="369408" y="94243"/>
                  </a:lnTo>
                  <a:lnTo>
                    <a:pt x="399479" y="61187"/>
                  </a:lnTo>
                  <a:lnTo>
                    <a:pt x="441583" y="44443"/>
                  </a:lnTo>
                  <a:lnTo>
                    <a:pt x="466975" y="42350"/>
                  </a:lnTo>
                  <a:lnTo>
                    <a:pt x="540881" y="42350"/>
                  </a:lnTo>
                  <a:lnTo>
                    <a:pt x="551677" y="20190"/>
                  </a:lnTo>
                  <a:lnTo>
                    <a:pt x="513266" y="5416"/>
                  </a:lnTo>
                  <a:lnTo>
                    <a:pt x="478363" y="338"/>
                  </a:lnTo>
                  <a:lnTo>
                    <a:pt x="465991" y="0"/>
                  </a:lnTo>
                  <a:close/>
                </a:path>
                <a:path w="570229" h="353059">
                  <a:moveTo>
                    <a:pt x="547372" y="179252"/>
                  </a:moveTo>
                  <a:lnTo>
                    <a:pt x="443338" y="179252"/>
                  </a:lnTo>
                  <a:lnTo>
                    <a:pt x="460389" y="180391"/>
                  </a:lnTo>
                  <a:lnTo>
                    <a:pt x="475593" y="183807"/>
                  </a:lnTo>
                  <a:lnTo>
                    <a:pt x="509942" y="207137"/>
                  </a:lnTo>
                  <a:lnTo>
                    <a:pt x="522130" y="245733"/>
                  </a:lnTo>
                  <a:lnTo>
                    <a:pt x="520807" y="260230"/>
                  </a:lnTo>
                  <a:lnTo>
                    <a:pt x="500955" y="294486"/>
                  </a:lnTo>
                  <a:lnTo>
                    <a:pt x="461989" y="311568"/>
                  </a:lnTo>
                  <a:lnTo>
                    <a:pt x="445800" y="312707"/>
                  </a:lnTo>
                  <a:lnTo>
                    <a:pt x="544815" y="312707"/>
                  </a:lnTo>
                  <a:lnTo>
                    <a:pt x="565835" y="274296"/>
                  </a:lnTo>
                  <a:lnTo>
                    <a:pt x="569898" y="243764"/>
                  </a:lnTo>
                  <a:lnTo>
                    <a:pt x="568944" y="228713"/>
                  </a:lnTo>
                  <a:lnTo>
                    <a:pt x="566082" y="214586"/>
                  </a:lnTo>
                  <a:lnTo>
                    <a:pt x="561311" y="201382"/>
                  </a:lnTo>
                  <a:lnTo>
                    <a:pt x="554632" y="189101"/>
                  </a:lnTo>
                  <a:lnTo>
                    <a:pt x="547372" y="179252"/>
                  </a:lnTo>
                  <a:close/>
                </a:path>
                <a:path w="570229" h="353059">
                  <a:moveTo>
                    <a:pt x="451709" y="139364"/>
                  </a:moveTo>
                  <a:lnTo>
                    <a:pt x="406558" y="146012"/>
                  </a:lnTo>
                  <a:lnTo>
                    <a:pt x="370208" y="165217"/>
                  </a:lnTo>
                  <a:lnTo>
                    <a:pt x="352726" y="184669"/>
                  </a:lnTo>
                  <a:lnTo>
                    <a:pt x="410343" y="184669"/>
                  </a:lnTo>
                  <a:lnTo>
                    <a:pt x="411390" y="184238"/>
                  </a:lnTo>
                  <a:lnTo>
                    <a:pt x="421424" y="181468"/>
                  </a:lnTo>
                  <a:lnTo>
                    <a:pt x="432073" y="179806"/>
                  </a:lnTo>
                  <a:lnTo>
                    <a:pt x="443338" y="179252"/>
                  </a:lnTo>
                  <a:lnTo>
                    <a:pt x="547372" y="179252"/>
                  </a:lnTo>
                  <a:lnTo>
                    <a:pt x="546260" y="177744"/>
                  </a:lnTo>
                  <a:lnTo>
                    <a:pt x="512281" y="152167"/>
                  </a:lnTo>
                  <a:lnTo>
                    <a:pt x="468237" y="140164"/>
                  </a:lnTo>
                  <a:lnTo>
                    <a:pt x="451709" y="139364"/>
                  </a:lnTo>
                  <a:close/>
                </a:path>
                <a:path w="570229" h="353059">
                  <a:moveTo>
                    <a:pt x="540881" y="42350"/>
                  </a:moveTo>
                  <a:lnTo>
                    <a:pt x="466975" y="42350"/>
                  </a:lnTo>
                  <a:lnTo>
                    <a:pt x="486612" y="43366"/>
                  </a:lnTo>
                  <a:lnTo>
                    <a:pt x="504156" y="46413"/>
                  </a:lnTo>
                  <a:lnTo>
                    <a:pt x="519606" y="51492"/>
                  </a:lnTo>
                  <a:lnTo>
                    <a:pt x="532964" y="58601"/>
                  </a:lnTo>
                  <a:lnTo>
                    <a:pt x="540881" y="42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3712520" y="5976265"/>
            <a:ext cx="190992" cy="239125"/>
            <a:chOff x="6121515" y="9855303"/>
            <a:chExt cx="314960" cy="394335"/>
          </a:xfrm>
        </p:grpSpPr>
        <p:pic>
          <p:nvPicPr>
            <p:cNvPr id="80" name="object 8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21515" y="9855311"/>
              <a:ext cx="314919" cy="393721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6121516" y="9855303"/>
              <a:ext cx="274320" cy="353060"/>
            </a:xfrm>
            <a:custGeom>
              <a:avLst/>
              <a:gdLst/>
              <a:ahLst/>
              <a:cxnLst/>
              <a:rect l="l" t="t" r="r" b="b"/>
              <a:pathLst>
                <a:path w="274320" h="353059">
                  <a:moveTo>
                    <a:pt x="136409" y="0"/>
                  </a:moveTo>
                  <a:lnTo>
                    <a:pt x="85994" y="6371"/>
                  </a:lnTo>
                  <a:lnTo>
                    <a:pt x="46413" y="25115"/>
                  </a:lnTo>
                  <a:lnTo>
                    <a:pt x="20898" y="54877"/>
                  </a:lnTo>
                  <a:lnTo>
                    <a:pt x="12311" y="93566"/>
                  </a:lnTo>
                  <a:lnTo>
                    <a:pt x="13080" y="105938"/>
                  </a:lnTo>
                  <a:lnTo>
                    <a:pt x="31486" y="146781"/>
                  </a:lnTo>
                  <a:lnTo>
                    <a:pt x="60571" y="167926"/>
                  </a:lnTo>
                  <a:lnTo>
                    <a:pt x="46659" y="174205"/>
                  </a:lnTo>
                  <a:lnTo>
                    <a:pt x="15266" y="200428"/>
                  </a:lnTo>
                  <a:lnTo>
                    <a:pt x="954" y="236900"/>
                  </a:lnTo>
                  <a:lnTo>
                    <a:pt x="0" y="251150"/>
                  </a:lnTo>
                  <a:lnTo>
                    <a:pt x="1046" y="266170"/>
                  </a:lnTo>
                  <a:lnTo>
                    <a:pt x="16743" y="305320"/>
                  </a:lnTo>
                  <a:lnTo>
                    <a:pt x="49614" y="333482"/>
                  </a:lnTo>
                  <a:lnTo>
                    <a:pt x="97628" y="349518"/>
                  </a:lnTo>
                  <a:lnTo>
                    <a:pt x="136409" y="352596"/>
                  </a:lnTo>
                  <a:lnTo>
                    <a:pt x="156661" y="351826"/>
                  </a:lnTo>
                  <a:lnTo>
                    <a:pt x="209292" y="340284"/>
                  </a:lnTo>
                  <a:lnTo>
                    <a:pt x="247796" y="316000"/>
                  </a:lnTo>
                  <a:lnTo>
                    <a:pt x="250652" y="312707"/>
                  </a:lnTo>
                  <a:lnTo>
                    <a:pt x="136409" y="312707"/>
                  </a:lnTo>
                  <a:lnTo>
                    <a:pt x="117080" y="311660"/>
                  </a:lnTo>
                  <a:lnTo>
                    <a:pt x="72390" y="295964"/>
                  </a:lnTo>
                  <a:lnTo>
                    <a:pt x="50691" y="263462"/>
                  </a:lnTo>
                  <a:lnTo>
                    <a:pt x="49245" y="249673"/>
                  </a:lnTo>
                  <a:lnTo>
                    <a:pt x="50691" y="236161"/>
                  </a:lnTo>
                  <a:lnTo>
                    <a:pt x="85071" y="197535"/>
                  </a:lnTo>
                  <a:lnTo>
                    <a:pt x="136409" y="188116"/>
                  </a:lnTo>
                  <a:lnTo>
                    <a:pt x="246503" y="188116"/>
                  </a:lnTo>
                  <a:lnTo>
                    <a:pt x="238839" y="181715"/>
                  </a:lnTo>
                  <a:lnTo>
                    <a:pt x="226651" y="174205"/>
                  </a:lnTo>
                  <a:lnTo>
                    <a:pt x="212739" y="167926"/>
                  </a:lnTo>
                  <a:lnTo>
                    <a:pt x="223850" y="161801"/>
                  </a:lnTo>
                  <a:lnTo>
                    <a:pt x="233545" y="154753"/>
                  </a:lnTo>
                  <a:lnTo>
                    <a:pt x="237765" y="150690"/>
                  </a:lnTo>
                  <a:lnTo>
                    <a:pt x="136409" y="150690"/>
                  </a:lnTo>
                  <a:lnTo>
                    <a:pt x="119635" y="149767"/>
                  </a:lnTo>
                  <a:lnTo>
                    <a:pt x="80762" y="135916"/>
                  </a:lnTo>
                  <a:lnTo>
                    <a:pt x="61064" y="95535"/>
                  </a:lnTo>
                  <a:lnTo>
                    <a:pt x="62326" y="83409"/>
                  </a:lnTo>
                  <a:lnTo>
                    <a:pt x="92273" y="48475"/>
                  </a:lnTo>
                  <a:lnTo>
                    <a:pt x="136409" y="39888"/>
                  </a:lnTo>
                  <a:lnTo>
                    <a:pt x="242390" y="39888"/>
                  </a:lnTo>
                  <a:lnTo>
                    <a:pt x="237269" y="33856"/>
                  </a:lnTo>
                  <a:lnTo>
                    <a:pt x="201905" y="11326"/>
                  </a:lnTo>
                  <a:lnTo>
                    <a:pt x="154537" y="707"/>
                  </a:lnTo>
                  <a:lnTo>
                    <a:pt x="136409" y="0"/>
                  </a:lnTo>
                  <a:close/>
                </a:path>
                <a:path w="274320" h="353059">
                  <a:moveTo>
                    <a:pt x="246503" y="188116"/>
                  </a:moveTo>
                  <a:lnTo>
                    <a:pt x="136409" y="188116"/>
                  </a:lnTo>
                  <a:lnTo>
                    <a:pt x="155768" y="189163"/>
                  </a:lnTo>
                  <a:lnTo>
                    <a:pt x="172974" y="192302"/>
                  </a:lnTo>
                  <a:lnTo>
                    <a:pt x="211262" y="213755"/>
                  </a:lnTo>
                  <a:lnTo>
                    <a:pt x="224558" y="249673"/>
                  </a:lnTo>
                  <a:lnTo>
                    <a:pt x="223081" y="263462"/>
                  </a:lnTo>
                  <a:lnTo>
                    <a:pt x="200920" y="295964"/>
                  </a:lnTo>
                  <a:lnTo>
                    <a:pt x="155768" y="311660"/>
                  </a:lnTo>
                  <a:lnTo>
                    <a:pt x="136409" y="312707"/>
                  </a:lnTo>
                  <a:lnTo>
                    <a:pt x="250652" y="312707"/>
                  </a:lnTo>
                  <a:lnTo>
                    <a:pt x="272757" y="266170"/>
                  </a:lnTo>
                  <a:lnTo>
                    <a:pt x="273803" y="251150"/>
                  </a:lnTo>
                  <a:lnTo>
                    <a:pt x="272818" y="236900"/>
                  </a:lnTo>
                  <a:lnTo>
                    <a:pt x="269864" y="223696"/>
                  </a:lnTo>
                  <a:lnTo>
                    <a:pt x="264939" y="211539"/>
                  </a:lnTo>
                  <a:lnTo>
                    <a:pt x="258045" y="200428"/>
                  </a:lnTo>
                  <a:lnTo>
                    <a:pt x="249304" y="190456"/>
                  </a:lnTo>
                  <a:lnTo>
                    <a:pt x="246503" y="188116"/>
                  </a:lnTo>
                  <a:close/>
                </a:path>
                <a:path w="274320" h="353059">
                  <a:moveTo>
                    <a:pt x="242390" y="39888"/>
                  </a:moveTo>
                  <a:lnTo>
                    <a:pt x="136409" y="39888"/>
                  </a:lnTo>
                  <a:lnTo>
                    <a:pt x="152998" y="40842"/>
                  </a:lnTo>
                  <a:lnTo>
                    <a:pt x="167803" y="43705"/>
                  </a:lnTo>
                  <a:lnTo>
                    <a:pt x="201320" y="63218"/>
                  </a:lnTo>
                  <a:lnTo>
                    <a:pt x="213232" y="95535"/>
                  </a:lnTo>
                  <a:lnTo>
                    <a:pt x="211939" y="107662"/>
                  </a:lnTo>
                  <a:lnTo>
                    <a:pt x="181468" y="142380"/>
                  </a:lnTo>
                  <a:lnTo>
                    <a:pt x="136409" y="150690"/>
                  </a:lnTo>
                  <a:lnTo>
                    <a:pt x="237765" y="150690"/>
                  </a:lnTo>
                  <a:lnTo>
                    <a:pt x="258291" y="117203"/>
                  </a:lnTo>
                  <a:lnTo>
                    <a:pt x="261492" y="93566"/>
                  </a:lnTo>
                  <a:lnTo>
                    <a:pt x="260507" y="79746"/>
                  </a:lnTo>
                  <a:lnTo>
                    <a:pt x="257552" y="66850"/>
                  </a:lnTo>
                  <a:lnTo>
                    <a:pt x="252628" y="54877"/>
                  </a:lnTo>
                  <a:lnTo>
                    <a:pt x="245733" y="43828"/>
                  </a:lnTo>
                  <a:lnTo>
                    <a:pt x="242390" y="398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82" name="object 82"/>
          <p:cNvSpPr/>
          <p:nvPr/>
        </p:nvSpPr>
        <p:spPr>
          <a:xfrm>
            <a:off x="1702691" y="914834"/>
            <a:ext cx="2425136" cy="209090"/>
          </a:xfrm>
          <a:custGeom>
            <a:avLst/>
            <a:gdLst/>
            <a:ahLst/>
            <a:cxnLst/>
            <a:rect l="l" t="t" r="r" b="b"/>
            <a:pathLst>
              <a:path w="3999229" h="344805">
                <a:moveTo>
                  <a:pt x="65988" y="0"/>
                </a:moveTo>
                <a:lnTo>
                  <a:pt x="0" y="0"/>
                </a:lnTo>
                <a:lnTo>
                  <a:pt x="0" y="344716"/>
                </a:lnTo>
                <a:lnTo>
                  <a:pt x="74852" y="344716"/>
                </a:lnTo>
                <a:lnTo>
                  <a:pt x="74852" y="142318"/>
                </a:lnTo>
                <a:lnTo>
                  <a:pt x="151707" y="142318"/>
                </a:lnTo>
                <a:lnTo>
                  <a:pt x="65988" y="0"/>
                </a:lnTo>
                <a:close/>
              </a:path>
              <a:path w="3999229" h="344805">
                <a:moveTo>
                  <a:pt x="388250" y="138379"/>
                </a:moveTo>
                <a:lnTo>
                  <a:pt x="313199" y="138379"/>
                </a:lnTo>
                <a:lnTo>
                  <a:pt x="313692" y="344716"/>
                </a:lnTo>
                <a:lnTo>
                  <a:pt x="388545" y="344716"/>
                </a:lnTo>
                <a:lnTo>
                  <a:pt x="388250" y="138379"/>
                </a:lnTo>
                <a:close/>
              </a:path>
              <a:path w="3999229" h="344805">
                <a:moveTo>
                  <a:pt x="151707" y="142318"/>
                </a:moveTo>
                <a:lnTo>
                  <a:pt x="74852" y="142318"/>
                </a:lnTo>
                <a:lnTo>
                  <a:pt x="176298" y="308275"/>
                </a:lnTo>
                <a:lnTo>
                  <a:pt x="211754" y="308275"/>
                </a:lnTo>
                <a:lnTo>
                  <a:pt x="267917" y="214216"/>
                </a:lnTo>
                <a:lnTo>
                  <a:pt x="195011" y="214216"/>
                </a:lnTo>
                <a:lnTo>
                  <a:pt x="151707" y="142318"/>
                </a:lnTo>
                <a:close/>
              </a:path>
              <a:path w="3999229" h="344805">
                <a:moveTo>
                  <a:pt x="388052" y="0"/>
                </a:moveTo>
                <a:lnTo>
                  <a:pt x="322064" y="0"/>
                </a:lnTo>
                <a:lnTo>
                  <a:pt x="195011" y="214216"/>
                </a:lnTo>
                <a:lnTo>
                  <a:pt x="267917" y="214216"/>
                </a:lnTo>
                <a:lnTo>
                  <a:pt x="313199" y="138379"/>
                </a:lnTo>
                <a:lnTo>
                  <a:pt x="388250" y="138379"/>
                </a:lnTo>
                <a:lnTo>
                  <a:pt x="388052" y="0"/>
                </a:lnTo>
                <a:close/>
              </a:path>
              <a:path w="3999229" h="344805">
                <a:moveTo>
                  <a:pt x="694796" y="0"/>
                </a:moveTo>
                <a:lnTo>
                  <a:pt x="616004" y="0"/>
                </a:lnTo>
                <a:lnTo>
                  <a:pt x="462359" y="344716"/>
                </a:lnTo>
                <a:lnTo>
                  <a:pt x="544106" y="344716"/>
                </a:lnTo>
                <a:lnTo>
                  <a:pt x="574638" y="270848"/>
                </a:lnTo>
                <a:lnTo>
                  <a:pt x="815905" y="270848"/>
                </a:lnTo>
                <a:lnTo>
                  <a:pt x="788820" y="210277"/>
                </a:lnTo>
                <a:lnTo>
                  <a:pt x="600245" y="210277"/>
                </a:lnTo>
                <a:lnTo>
                  <a:pt x="654908" y="78300"/>
                </a:lnTo>
                <a:lnTo>
                  <a:pt x="729808" y="78300"/>
                </a:lnTo>
                <a:lnTo>
                  <a:pt x="694796" y="0"/>
                </a:lnTo>
                <a:close/>
              </a:path>
              <a:path w="3999229" h="344805">
                <a:moveTo>
                  <a:pt x="815905" y="270848"/>
                </a:moveTo>
                <a:lnTo>
                  <a:pt x="734685" y="270848"/>
                </a:lnTo>
                <a:lnTo>
                  <a:pt x="765217" y="344716"/>
                </a:lnTo>
                <a:lnTo>
                  <a:pt x="848934" y="344716"/>
                </a:lnTo>
                <a:lnTo>
                  <a:pt x="815905" y="270848"/>
                </a:lnTo>
                <a:close/>
              </a:path>
              <a:path w="3999229" h="344805">
                <a:moveTo>
                  <a:pt x="729808" y="78300"/>
                </a:moveTo>
                <a:lnTo>
                  <a:pt x="654908" y="78300"/>
                </a:lnTo>
                <a:lnTo>
                  <a:pt x="709570" y="210277"/>
                </a:lnTo>
                <a:lnTo>
                  <a:pt x="788820" y="210277"/>
                </a:lnTo>
                <a:lnTo>
                  <a:pt x="729808" y="78300"/>
                </a:lnTo>
                <a:close/>
              </a:path>
              <a:path w="3999229" h="344805">
                <a:moveTo>
                  <a:pt x="1057572" y="65003"/>
                </a:moveTo>
                <a:lnTo>
                  <a:pt x="978780" y="65003"/>
                </a:lnTo>
                <a:lnTo>
                  <a:pt x="978780" y="344716"/>
                </a:lnTo>
                <a:lnTo>
                  <a:pt x="1057572" y="344716"/>
                </a:lnTo>
                <a:lnTo>
                  <a:pt x="1057572" y="65003"/>
                </a:lnTo>
                <a:close/>
              </a:path>
              <a:path w="3999229" h="344805">
                <a:moveTo>
                  <a:pt x="1167882" y="0"/>
                </a:moveTo>
                <a:lnTo>
                  <a:pt x="868963" y="0"/>
                </a:lnTo>
                <a:lnTo>
                  <a:pt x="868963" y="65003"/>
                </a:lnTo>
                <a:lnTo>
                  <a:pt x="1167882" y="65003"/>
                </a:lnTo>
                <a:lnTo>
                  <a:pt x="1167882" y="0"/>
                </a:lnTo>
                <a:close/>
              </a:path>
              <a:path w="3999229" h="344805">
                <a:moveTo>
                  <a:pt x="1505566" y="0"/>
                </a:moveTo>
                <a:lnTo>
                  <a:pt x="1245058" y="0"/>
                </a:lnTo>
                <a:lnTo>
                  <a:pt x="1245058" y="344716"/>
                </a:lnTo>
                <a:lnTo>
                  <a:pt x="1511968" y="344716"/>
                </a:lnTo>
                <a:lnTo>
                  <a:pt x="1511968" y="280698"/>
                </a:lnTo>
                <a:lnTo>
                  <a:pt x="1324343" y="280698"/>
                </a:lnTo>
                <a:lnTo>
                  <a:pt x="1324343" y="200920"/>
                </a:lnTo>
                <a:lnTo>
                  <a:pt x="1484390" y="200920"/>
                </a:lnTo>
                <a:lnTo>
                  <a:pt x="1484390" y="138871"/>
                </a:lnTo>
                <a:lnTo>
                  <a:pt x="1324343" y="138871"/>
                </a:lnTo>
                <a:lnTo>
                  <a:pt x="1324343" y="64018"/>
                </a:lnTo>
                <a:lnTo>
                  <a:pt x="1505566" y="64018"/>
                </a:lnTo>
                <a:lnTo>
                  <a:pt x="1505566" y="0"/>
                </a:lnTo>
                <a:close/>
              </a:path>
              <a:path w="3999229" h="344805">
                <a:moveTo>
                  <a:pt x="1669479" y="0"/>
                </a:moveTo>
                <a:lnTo>
                  <a:pt x="1603491" y="0"/>
                </a:lnTo>
                <a:lnTo>
                  <a:pt x="1603491" y="344716"/>
                </a:lnTo>
                <a:lnTo>
                  <a:pt x="1678344" y="344716"/>
                </a:lnTo>
                <a:lnTo>
                  <a:pt x="1678344" y="142318"/>
                </a:lnTo>
                <a:lnTo>
                  <a:pt x="1755198" y="142318"/>
                </a:lnTo>
                <a:lnTo>
                  <a:pt x="1669479" y="0"/>
                </a:lnTo>
                <a:close/>
              </a:path>
              <a:path w="3999229" h="344805">
                <a:moveTo>
                  <a:pt x="1991741" y="138379"/>
                </a:moveTo>
                <a:lnTo>
                  <a:pt x="1916691" y="138379"/>
                </a:lnTo>
                <a:lnTo>
                  <a:pt x="1917183" y="344716"/>
                </a:lnTo>
                <a:lnTo>
                  <a:pt x="1992036" y="344716"/>
                </a:lnTo>
                <a:lnTo>
                  <a:pt x="1991741" y="138379"/>
                </a:lnTo>
                <a:close/>
              </a:path>
              <a:path w="3999229" h="344805">
                <a:moveTo>
                  <a:pt x="1755198" y="142318"/>
                </a:moveTo>
                <a:lnTo>
                  <a:pt x="1678344" y="142318"/>
                </a:lnTo>
                <a:lnTo>
                  <a:pt x="1779789" y="308275"/>
                </a:lnTo>
                <a:lnTo>
                  <a:pt x="1815245" y="308275"/>
                </a:lnTo>
                <a:lnTo>
                  <a:pt x="1871408" y="214216"/>
                </a:lnTo>
                <a:lnTo>
                  <a:pt x="1798502" y="214216"/>
                </a:lnTo>
                <a:lnTo>
                  <a:pt x="1755198" y="142318"/>
                </a:lnTo>
                <a:close/>
              </a:path>
              <a:path w="3999229" h="344805">
                <a:moveTo>
                  <a:pt x="1991543" y="0"/>
                </a:moveTo>
                <a:lnTo>
                  <a:pt x="1925555" y="0"/>
                </a:lnTo>
                <a:lnTo>
                  <a:pt x="1798502" y="214216"/>
                </a:lnTo>
                <a:lnTo>
                  <a:pt x="1871408" y="214216"/>
                </a:lnTo>
                <a:lnTo>
                  <a:pt x="1916691" y="138379"/>
                </a:lnTo>
                <a:lnTo>
                  <a:pt x="1991741" y="138379"/>
                </a:lnTo>
                <a:lnTo>
                  <a:pt x="1991543" y="0"/>
                </a:lnTo>
                <a:close/>
              </a:path>
              <a:path w="3999229" h="344805">
                <a:moveTo>
                  <a:pt x="2298288" y="0"/>
                </a:moveTo>
                <a:lnTo>
                  <a:pt x="2219495" y="0"/>
                </a:lnTo>
                <a:lnTo>
                  <a:pt x="2065850" y="344716"/>
                </a:lnTo>
                <a:lnTo>
                  <a:pt x="2147597" y="344716"/>
                </a:lnTo>
                <a:lnTo>
                  <a:pt x="2178129" y="270848"/>
                </a:lnTo>
                <a:lnTo>
                  <a:pt x="2419396" y="270848"/>
                </a:lnTo>
                <a:lnTo>
                  <a:pt x="2392312" y="210277"/>
                </a:lnTo>
                <a:lnTo>
                  <a:pt x="2203737" y="210277"/>
                </a:lnTo>
                <a:lnTo>
                  <a:pt x="2258399" y="78300"/>
                </a:lnTo>
                <a:lnTo>
                  <a:pt x="2333299" y="78300"/>
                </a:lnTo>
                <a:lnTo>
                  <a:pt x="2298288" y="0"/>
                </a:lnTo>
                <a:close/>
              </a:path>
              <a:path w="3999229" h="344805">
                <a:moveTo>
                  <a:pt x="2419396" y="270848"/>
                </a:moveTo>
                <a:lnTo>
                  <a:pt x="2338176" y="270848"/>
                </a:lnTo>
                <a:lnTo>
                  <a:pt x="2368709" y="344716"/>
                </a:lnTo>
                <a:lnTo>
                  <a:pt x="2452425" y="344716"/>
                </a:lnTo>
                <a:lnTo>
                  <a:pt x="2419396" y="270848"/>
                </a:lnTo>
                <a:close/>
              </a:path>
              <a:path w="3999229" h="344805">
                <a:moveTo>
                  <a:pt x="2333299" y="78300"/>
                </a:moveTo>
                <a:lnTo>
                  <a:pt x="2258399" y="78300"/>
                </a:lnTo>
                <a:lnTo>
                  <a:pt x="2313061" y="210277"/>
                </a:lnTo>
                <a:lnTo>
                  <a:pt x="2392312" y="210277"/>
                </a:lnTo>
                <a:lnTo>
                  <a:pt x="2333299" y="78300"/>
                </a:lnTo>
                <a:close/>
              </a:path>
              <a:path w="3999229" h="344805">
                <a:moveTo>
                  <a:pt x="2661064" y="65003"/>
                </a:moveTo>
                <a:lnTo>
                  <a:pt x="2582271" y="65003"/>
                </a:lnTo>
                <a:lnTo>
                  <a:pt x="2582271" y="344716"/>
                </a:lnTo>
                <a:lnTo>
                  <a:pt x="2661064" y="344716"/>
                </a:lnTo>
                <a:lnTo>
                  <a:pt x="2661064" y="65003"/>
                </a:lnTo>
                <a:close/>
              </a:path>
              <a:path w="3999229" h="344805">
                <a:moveTo>
                  <a:pt x="2771373" y="0"/>
                </a:moveTo>
                <a:lnTo>
                  <a:pt x="2472454" y="0"/>
                </a:lnTo>
                <a:lnTo>
                  <a:pt x="2472454" y="65003"/>
                </a:lnTo>
                <a:lnTo>
                  <a:pt x="2771373" y="65003"/>
                </a:lnTo>
                <a:lnTo>
                  <a:pt x="2771373" y="0"/>
                </a:lnTo>
                <a:close/>
              </a:path>
              <a:path w="3999229" h="344805">
                <a:moveTo>
                  <a:pt x="2927835" y="0"/>
                </a:moveTo>
                <a:lnTo>
                  <a:pt x="2848550" y="0"/>
                </a:lnTo>
                <a:lnTo>
                  <a:pt x="2848550" y="344716"/>
                </a:lnTo>
                <a:lnTo>
                  <a:pt x="2923895" y="344716"/>
                </a:lnTo>
                <a:lnTo>
                  <a:pt x="3012099" y="224558"/>
                </a:lnTo>
                <a:lnTo>
                  <a:pt x="2927835" y="224558"/>
                </a:lnTo>
                <a:lnTo>
                  <a:pt x="2927835" y="0"/>
                </a:lnTo>
                <a:close/>
              </a:path>
              <a:path w="3999229" h="344805">
                <a:moveTo>
                  <a:pt x="3167167" y="120650"/>
                </a:moveTo>
                <a:lnTo>
                  <a:pt x="3088374" y="120650"/>
                </a:lnTo>
                <a:lnTo>
                  <a:pt x="3088374" y="344716"/>
                </a:lnTo>
                <a:lnTo>
                  <a:pt x="3167167" y="344716"/>
                </a:lnTo>
                <a:lnTo>
                  <a:pt x="3167167" y="120650"/>
                </a:lnTo>
                <a:close/>
              </a:path>
              <a:path w="3999229" h="344805">
                <a:moveTo>
                  <a:pt x="3167167" y="0"/>
                </a:moveTo>
                <a:lnTo>
                  <a:pt x="3092314" y="0"/>
                </a:lnTo>
                <a:lnTo>
                  <a:pt x="2927835" y="224558"/>
                </a:lnTo>
                <a:lnTo>
                  <a:pt x="3012099" y="224558"/>
                </a:lnTo>
                <a:lnTo>
                  <a:pt x="3088374" y="120650"/>
                </a:lnTo>
                <a:lnTo>
                  <a:pt x="3167167" y="120650"/>
                </a:lnTo>
                <a:lnTo>
                  <a:pt x="3167167" y="0"/>
                </a:lnTo>
                <a:close/>
              </a:path>
              <a:path w="3999229" h="344805">
                <a:moveTo>
                  <a:pt x="3358381" y="0"/>
                </a:moveTo>
                <a:lnTo>
                  <a:pt x="3279096" y="0"/>
                </a:lnTo>
                <a:lnTo>
                  <a:pt x="3279096" y="344716"/>
                </a:lnTo>
                <a:lnTo>
                  <a:pt x="3358381" y="344716"/>
                </a:lnTo>
                <a:lnTo>
                  <a:pt x="3358381" y="205845"/>
                </a:lnTo>
                <a:lnTo>
                  <a:pt x="3503238" y="205845"/>
                </a:lnTo>
                <a:lnTo>
                  <a:pt x="3477554" y="166449"/>
                </a:lnTo>
                <a:lnTo>
                  <a:pt x="3495905" y="139364"/>
                </a:lnTo>
                <a:lnTo>
                  <a:pt x="3358381" y="139364"/>
                </a:lnTo>
                <a:lnTo>
                  <a:pt x="3358381" y="0"/>
                </a:lnTo>
                <a:close/>
              </a:path>
              <a:path w="3999229" h="344805">
                <a:moveTo>
                  <a:pt x="3503238" y="205845"/>
                </a:moveTo>
                <a:lnTo>
                  <a:pt x="3413535" y="205845"/>
                </a:lnTo>
                <a:lnTo>
                  <a:pt x="3503162" y="344716"/>
                </a:lnTo>
                <a:lnTo>
                  <a:pt x="3593773" y="344716"/>
                </a:lnTo>
                <a:lnTo>
                  <a:pt x="3503238" y="205845"/>
                </a:lnTo>
                <a:close/>
              </a:path>
              <a:path w="3999229" h="344805">
                <a:moveTo>
                  <a:pt x="3590326" y="0"/>
                </a:moveTo>
                <a:lnTo>
                  <a:pt x="3506116" y="0"/>
                </a:lnTo>
                <a:lnTo>
                  <a:pt x="3415505" y="139364"/>
                </a:lnTo>
                <a:lnTo>
                  <a:pt x="3495905" y="139364"/>
                </a:lnTo>
                <a:lnTo>
                  <a:pt x="3590326" y="0"/>
                </a:lnTo>
                <a:close/>
              </a:path>
              <a:path w="3999229" h="344805">
                <a:moveTo>
                  <a:pt x="3845032" y="0"/>
                </a:moveTo>
                <a:lnTo>
                  <a:pt x="3766239" y="0"/>
                </a:lnTo>
                <a:lnTo>
                  <a:pt x="3612594" y="344716"/>
                </a:lnTo>
                <a:lnTo>
                  <a:pt x="3694341" y="344716"/>
                </a:lnTo>
                <a:lnTo>
                  <a:pt x="3724873" y="270848"/>
                </a:lnTo>
                <a:lnTo>
                  <a:pt x="3966140" y="270848"/>
                </a:lnTo>
                <a:lnTo>
                  <a:pt x="3939056" y="210277"/>
                </a:lnTo>
                <a:lnTo>
                  <a:pt x="3750481" y="210277"/>
                </a:lnTo>
                <a:lnTo>
                  <a:pt x="3805143" y="78300"/>
                </a:lnTo>
                <a:lnTo>
                  <a:pt x="3880043" y="78300"/>
                </a:lnTo>
                <a:lnTo>
                  <a:pt x="3845032" y="0"/>
                </a:lnTo>
                <a:close/>
              </a:path>
              <a:path w="3999229" h="344805">
                <a:moveTo>
                  <a:pt x="3966140" y="270848"/>
                </a:moveTo>
                <a:lnTo>
                  <a:pt x="3884920" y="270848"/>
                </a:lnTo>
                <a:lnTo>
                  <a:pt x="3915452" y="344716"/>
                </a:lnTo>
                <a:lnTo>
                  <a:pt x="3999169" y="344716"/>
                </a:lnTo>
                <a:lnTo>
                  <a:pt x="3966140" y="270848"/>
                </a:lnTo>
                <a:close/>
              </a:path>
              <a:path w="3999229" h="344805">
                <a:moveTo>
                  <a:pt x="3880043" y="78300"/>
                </a:moveTo>
                <a:lnTo>
                  <a:pt x="3805143" y="78300"/>
                </a:lnTo>
                <a:lnTo>
                  <a:pt x="3859805" y="210277"/>
                </a:lnTo>
                <a:lnTo>
                  <a:pt x="3939056" y="210277"/>
                </a:lnTo>
                <a:lnTo>
                  <a:pt x="3880043" y="78300"/>
                </a:lnTo>
                <a:close/>
              </a:path>
            </a:pathLst>
          </a:custGeom>
          <a:solidFill>
            <a:srgbClr val="163D5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3" name="object 83"/>
          <p:cNvSpPr/>
          <p:nvPr/>
        </p:nvSpPr>
        <p:spPr>
          <a:xfrm>
            <a:off x="1953488" y="6430704"/>
            <a:ext cx="697737" cy="214096"/>
          </a:xfrm>
          <a:custGeom>
            <a:avLst/>
            <a:gdLst/>
            <a:ahLst/>
            <a:cxnLst/>
            <a:rect l="l" t="t" r="r" b="b"/>
            <a:pathLst>
              <a:path w="1150620" h="353059">
                <a:moveTo>
                  <a:pt x="228553" y="43828"/>
                </a:moveTo>
                <a:lnTo>
                  <a:pt x="121635" y="43828"/>
                </a:lnTo>
                <a:lnTo>
                  <a:pt x="138317" y="44782"/>
                </a:lnTo>
                <a:lnTo>
                  <a:pt x="152906" y="47644"/>
                </a:lnTo>
                <a:lnTo>
                  <a:pt x="190209" y="76945"/>
                </a:lnTo>
                <a:lnTo>
                  <a:pt x="195011" y="100952"/>
                </a:lnTo>
                <a:lnTo>
                  <a:pt x="194457" y="110063"/>
                </a:lnTo>
                <a:lnTo>
                  <a:pt x="180668" y="146689"/>
                </a:lnTo>
                <a:lnTo>
                  <a:pt x="151675" y="179745"/>
                </a:lnTo>
                <a:lnTo>
                  <a:pt x="11326" y="315169"/>
                </a:lnTo>
                <a:lnTo>
                  <a:pt x="11326" y="348656"/>
                </a:lnTo>
                <a:lnTo>
                  <a:pt x="259030" y="348656"/>
                </a:lnTo>
                <a:lnTo>
                  <a:pt x="259030" y="305813"/>
                </a:lnTo>
                <a:lnTo>
                  <a:pt x="82239" y="305813"/>
                </a:lnTo>
                <a:lnTo>
                  <a:pt x="187624" y="204367"/>
                </a:lnTo>
                <a:lnTo>
                  <a:pt x="215324" y="174574"/>
                </a:lnTo>
                <a:lnTo>
                  <a:pt x="237608" y="135732"/>
                </a:lnTo>
                <a:lnTo>
                  <a:pt x="244256" y="96028"/>
                </a:lnTo>
                <a:lnTo>
                  <a:pt x="242255" y="75037"/>
                </a:lnTo>
                <a:lnTo>
                  <a:pt x="236254" y="56385"/>
                </a:lnTo>
                <a:lnTo>
                  <a:pt x="228553" y="43828"/>
                </a:lnTo>
                <a:close/>
              </a:path>
              <a:path w="1150620" h="353059">
                <a:moveTo>
                  <a:pt x="126067" y="0"/>
                </a:moveTo>
                <a:lnTo>
                  <a:pt x="87533" y="3447"/>
                </a:lnTo>
                <a:lnTo>
                  <a:pt x="37210" y="21360"/>
                </a:lnTo>
                <a:lnTo>
                  <a:pt x="0" y="52199"/>
                </a:lnTo>
                <a:lnTo>
                  <a:pt x="33486" y="81254"/>
                </a:lnTo>
                <a:lnTo>
                  <a:pt x="50630" y="64880"/>
                </a:lnTo>
                <a:lnTo>
                  <a:pt x="71036" y="53184"/>
                </a:lnTo>
                <a:lnTo>
                  <a:pt x="94704" y="46167"/>
                </a:lnTo>
                <a:lnTo>
                  <a:pt x="121635" y="43828"/>
                </a:lnTo>
                <a:lnTo>
                  <a:pt x="228553" y="43828"/>
                </a:lnTo>
                <a:lnTo>
                  <a:pt x="226251" y="40073"/>
                </a:lnTo>
                <a:lnTo>
                  <a:pt x="212247" y="26100"/>
                </a:lnTo>
                <a:lnTo>
                  <a:pt x="194857" y="14681"/>
                </a:lnTo>
                <a:lnTo>
                  <a:pt x="174697" y="6524"/>
                </a:lnTo>
                <a:lnTo>
                  <a:pt x="151767" y="1631"/>
                </a:lnTo>
                <a:lnTo>
                  <a:pt x="126067" y="0"/>
                </a:lnTo>
                <a:close/>
              </a:path>
              <a:path w="1150620" h="353059">
                <a:moveTo>
                  <a:pt x="438917" y="0"/>
                </a:moveTo>
                <a:lnTo>
                  <a:pt x="400260" y="5293"/>
                </a:lnTo>
                <a:lnTo>
                  <a:pt x="351107" y="32717"/>
                </a:lnTo>
                <a:lnTo>
                  <a:pt x="326238" y="63003"/>
                </a:lnTo>
                <a:lnTo>
                  <a:pt x="308325" y="102614"/>
                </a:lnTo>
                <a:lnTo>
                  <a:pt x="299215" y="149890"/>
                </a:lnTo>
                <a:lnTo>
                  <a:pt x="298076" y="176298"/>
                </a:lnTo>
                <a:lnTo>
                  <a:pt x="299215" y="202705"/>
                </a:lnTo>
                <a:lnTo>
                  <a:pt x="308325" y="249981"/>
                </a:lnTo>
                <a:lnTo>
                  <a:pt x="326260" y="289654"/>
                </a:lnTo>
                <a:lnTo>
                  <a:pt x="351107" y="320155"/>
                </a:lnTo>
                <a:lnTo>
                  <a:pt x="400260" y="347425"/>
                </a:lnTo>
                <a:lnTo>
                  <a:pt x="438917" y="352596"/>
                </a:lnTo>
                <a:lnTo>
                  <a:pt x="458554" y="351303"/>
                </a:lnTo>
                <a:lnTo>
                  <a:pt x="510815" y="331913"/>
                </a:lnTo>
                <a:lnTo>
                  <a:pt x="536799" y="308767"/>
                </a:lnTo>
                <a:lnTo>
                  <a:pt x="438917" y="308767"/>
                </a:lnTo>
                <a:lnTo>
                  <a:pt x="419034" y="306644"/>
                </a:lnTo>
                <a:lnTo>
                  <a:pt x="371944" y="274788"/>
                </a:lnTo>
                <a:lnTo>
                  <a:pt x="353477" y="233176"/>
                </a:lnTo>
                <a:lnTo>
                  <a:pt x="347321" y="176298"/>
                </a:lnTo>
                <a:lnTo>
                  <a:pt x="348860" y="145950"/>
                </a:lnTo>
                <a:lnTo>
                  <a:pt x="361171" y="96705"/>
                </a:lnTo>
                <a:lnTo>
                  <a:pt x="385548" y="62941"/>
                </a:lnTo>
                <a:lnTo>
                  <a:pt x="438917" y="43828"/>
                </a:lnTo>
                <a:lnTo>
                  <a:pt x="536652" y="43828"/>
                </a:lnTo>
                <a:lnTo>
                  <a:pt x="525958" y="32717"/>
                </a:lnTo>
                <a:lnTo>
                  <a:pt x="510815" y="21175"/>
                </a:lnTo>
                <a:lnTo>
                  <a:pt x="494503" y="11911"/>
                </a:lnTo>
                <a:lnTo>
                  <a:pt x="477082" y="5293"/>
                </a:lnTo>
                <a:lnTo>
                  <a:pt x="458554" y="1323"/>
                </a:lnTo>
                <a:lnTo>
                  <a:pt x="438917" y="0"/>
                </a:lnTo>
                <a:close/>
              </a:path>
              <a:path w="1150620" h="353059">
                <a:moveTo>
                  <a:pt x="536652" y="43828"/>
                </a:moveTo>
                <a:lnTo>
                  <a:pt x="438917" y="43828"/>
                </a:lnTo>
                <a:lnTo>
                  <a:pt x="458554" y="45951"/>
                </a:lnTo>
                <a:lnTo>
                  <a:pt x="476097" y="52323"/>
                </a:lnTo>
                <a:lnTo>
                  <a:pt x="504906" y="77807"/>
                </a:lnTo>
                <a:lnTo>
                  <a:pt x="523742" y="119419"/>
                </a:lnTo>
                <a:lnTo>
                  <a:pt x="530021" y="176298"/>
                </a:lnTo>
                <a:lnTo>
                  <a:pt x="528451" y="206645"/>
                </a:lnTo>
                <a:lnTo>
                  <a:pt x="515894" y="255890"/>
                </a:lnTo>
                <a:lnTo>
                  <a:pt x="491548" y="289654"/>
                </a:lnTo>
                <a:lnTo>
                  <a:pt x="438917" y="308767"/>
                </a:lnTo>
                <a:lnTo>
                  <a:pt x="536799" y="308767"/>
                </a:lnTo>
                <a:lnTo>
                  <a:pt x="561045" y="270848"/>
                </a:lnTo>
                <a:lnTo>
                  <a:pt x="574711" y="227266"/>
                </a:lnTo>
                <a:lnTo>
                  <a:pt x="579266" y="176298"/>
                </a:lnTo>
                <a:lnTo>
                  <a:pt x="578127" y="149890"/>
                </a:lnTo>
                <a:lnTo>
                  <a:pt x="569017" y="102614"/>
                </a:lnTo>
                <a:lnTo>
                  <a:pt x="551029" y="62941"/>
                </a:lnTo>
                <a:lnTo>
                  <a:pt x="539378" y="46659"/>
                </a:lnTo>
                <a:lnTo>
                  <a:pt x="536652" y="43828"/>
                </a:lnTo>
                <a:close/>
              </a:path>
              <a:path w="1150620" h="353059">
                <a:moveTo>
                  <a:pt x="836906" y="43828"/>
                </a:moveTo>
                <a:lnTo>
                  <a:pt x="729987" y="43828"/>
                </a:lnTo>
                <a:lnTo>
                  <a:pt x="746669" y="44782"/>
                </a:lnTo>
                <a:lnTo>
                  <a:pt x="761258" y="47644"/>
                </a:lnTo>
                <a:lnTo>
                  <a:pt x="798562" y="76945"/>
                </a:lnTo>
                <a:lnTo>
                  <a:pt x="803363" y="100952"/>
                </a:lnTo>
                <a:lnTo>
                  <a:pt x="802809" y="110063"/>
                </a:lnTo>
                <a:lnTo>
                  <a:pt x="789020" y="146689"/>
                </a:lnTo>
                <a:lnTo>
                  <a:pt x="760027" y="179745"/>
                </a:lnTo>
                <a:lnTo>
                  <a:pt x="619678" y="315169"/>
                </a:lnTo>
                <a:lnTo>
                  <a:pt x="619678" y="348656"/>
                </a:lnTo>
                <a:lnTo>
                  <a:pt x="867382" y="348656"/>
                </a:lnTo>
                <a:lnTo>
                  <a:pt x="867382" y="305813"/>
                </a:lnTo>
                <a:lnTo>
                  <a:pt x="690591" y="305813"/>
                </a:lnTo>
                <a:lnTo>
                  <a:pt x="795976" y="204367"/>
                </a:lnTo>
                <a:lnTo>
                  <a:pt x="823677" y="174574"/>
                </a:lnTo>
                <a:lnTo>
                  <a:pt x="845960" y="135732"/>
                </a:lnTo>
                <a:lnTo>
                  <a:pt x="852608" y="96028"/>
                </a:lnTo>
                <a:lnTo>
                  <a:pt x="850608" y="75037"/>
                </a:lnTo>
                <a:lnTo>
                  <a:pt x="844606" y="56385"/>
                </a:lnTo>
                <a:lnTo>
                  <a:pt x="836906" y="43828"/>
                </a:lnTo>
                <a:close/>
              </a:path>
              <a:path w="1150620" h="353059">
                <a:moveTo>
                  <a:pt x="734420" y="0"/>
                </a:moveTo>
                <a:lnTo>
                  <a:pt x="695885" y="3447"/>
                </a:lnTo>
                <a:lnTo>
                  <a:pt x="645563" y="21360"/>
                </a:lnTo>
                <a:lnTo>
                  <a:pt x="608352" y="52199"/>
                </a:lnTo>
                <a:lnTo>
                  <a:pt x="641838" y="81254"/>
                </a:lnTo>
                <a:lnTo>
                  <a:pt x="658982" y="64880"/>
                </a:lnTo>
                <a:lnTo>
                  <a:pt x="679388" y="53184"/>
                </a:lnTo>
                <a:lnTo>
                  <a:pt x="703057" y="46167"/>
                </a:lnTo>
                <a:lnTo>
                  <a:pt x="729987" y="43828"/>
                </a:lnTo>
                <a:lnTo>
                  <a:pt x="836906" y="43828"/>
                </a:lnTo>
                <a:lnTo>
                  <a:pt x="834603" y="40073"/>
                </a:lnTo>
                <a:lnTo>
                  <a:pt x="820599" y="26100"/>
                </a:lnTo>
                <a:lnTo>
                  <a:pt x="803209" y="14681"/>
                </a:lnTo>
                <a:lnTo>
                  <a:pt x="783049" y="6524"/>
                </a:lnTo>
                <a:lnTo>
                  <a:pt x="760119" y="1631"/>
                </a:lnTo>
                <a:lnTo>
                  <a:pt x="734420" y="0"/>
                </a:lnTo>
                <a:close/>
              </a:path>
              <a:path w="1150620" h="353059">
                <a:moveTo>
                  <a:pt x="1119681" y="43828"/>
                </a:moveTo>
                <a:lnTo>
                  <a:pt x="1012763" y="43828"/>
                </a:lnTo>
                <a:lnTo>
                  <a:pt x="1029445" y="44782"/>
                </a:lnTo>
                <a:lnTo>
                  <a:pt x="1044034" y="47644"/>
                </a:lnTo>
                <a:lnTo>
                  <a:pt x="1081337" y="76945"/>
                </a:lnTo>
                <a:lnTo>
                  <a:pt x="1086138" y="100952"/>
                </a:lnTo>
                <a:lnTo>
                  <a:pt x="1085584" y="110063"/>
                </a:lnTo>
                <a:lnTo>
                  <a:pt x="1071796" y="146689"/>
                </a:lnTo>
                <a:lnTo>
                  <a:pt x="1042803" y="179745"/>
                </a:lnTo>
                <a:lnTo>
                  <a:pt x="902454" y="315169"/>
                </a:lnTo>
                <a:lnTo>
                  <a:pt x="902454" y="348656"/>
                </a:lnTo>
                <a:lnTo>
                  <a:pt x="1150157" y="348656"/>
                </a:lnTo>
                <a:lnTo>
                  <a:pt x="1150157" y="305813"/>
                </a:lnTo>
                <a:lnTo>
                  <a:pt x="973367" y="305813"/>
                </a:lnTo>
                <a:lnTo>
                  <a:pt x="1078752" y="204367"/>
                </a:lnTo>
                <a:lnTo>
                  <a:pt x="1106452" y="174574"/>
                </a:lnTo>
                <a:lnTo>
                  <a:pt x="1128736" y="135732"/>
                </a:lnTo>
                <a:lnTo>
                  <a:pt x="1135384" y="96028"/>
                </a:lnTo>
                <a:lnTo>
                  <a:pt x="1133383" y="75037"/>
                </a:lnTo>
                <a:lnTo>
                  <a:pt x="1127381" y="56385"/>
                </a:lnTo>
                <a:lnTo>
                  <a:pt x="1119681" y="43828"/>
                </a:lnTo>
                <a:close/>
              </a:path>
              <a:path w="1150620" h="353059">
                <a:moveTo>
                  <a:pt x="1017195" y="0"/>
                </a:moveTo>
                <a:lnTo>
                  <a:pt x="978661" y="3447"/>
                </a:lnTo>
                <a:lnTo>
                  <a:pt x="928338" y="21360"/>
                </a:lnTo>
                <a:lnTo>
                  <a:pt x="891127" y="52199"/>
                </a:lnTo>
                <a:lnTo>
                  <a:pt x="924614" y="81254"/>
                </a:lnTo>
                <a:lnTo>
                  <a:pt x="941757" y="64880"/>
                </a:lnTo>
                <a:lnTo>
                  <a:pt x="962164" y="53184"/>
                </a:lnTo>
                <a:lnTo>
                  <a:pt x="985832" y="46167"/>
                </a:lnTo>
                <a:lnTo>
                  <a:pt x="1012763" y="43828"/>
                </a:lnTo>
                <a:lnTo>
                  <a:pt x="1119681" y="43828"/>
                </a:lnTo>
                <a:lnTo>
                  <a:pt x="1117378" y="40073"/>
                </a:lnTo>
                <a:lnTo>
                  <a:pt x="1103374" y="26100"/>
                </a:lnTo>
                <a:lnTo>
                  <a:pt x="1085985" y="14681"/>
                </a:lnTo>
                <a:lnTo>
                  <a:pt x="1065825" y="6524"/>
                </a:lnTo>
                <a:lnTo>
                  <a:pt x="1042895" y="1631"/>
                </a:lnTo>
                <a:lnTo>
                  <a:pt x="10171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4" name="object 84"/>
          <p:cNvSpPr/>
          <p:nvPr/>
        </p:nvSpPr>
        <p:spPr>
          <a:xfrm>
            <a:off x="3440596" y="6430704"/>
            <a:ext cx="693886" cy="214096"/>
          </a:xfrm>
          <a:custGeom>
            <a:avLst/>
            <a:gdLst/>
            <a:ahLst/>
            <a:cxnLst/>
            <a:rect l="l" t="t" r="r" b="b"/>
            <a:pathLst>
              <a:path w="1144270" h="353059">
                <a:moveTo>
                  <a:pt x="228553" y="43828"/>
                </a:moveTo>
                <a:lnTo>
                  <a:pt x="121635" y="43828"/>
                </a:lnTo>
                <a:lnTo>
                  <a:pt x="138317" y="44782"/>
                </a:lnTo>
                <a:lnTo>
                  <a:pt x="152906" y="47644"/>
                </a:lnTo>
                <a:lnTo>
                  <a:pt x="190209" y="76945"/>
                </a:lnTo>
                <a:lnTo>
                  <a:pt x="195011" y="100952"/>
                </a:lnTo>
                <a:lnTo>
                  <a:pt x="194457" y="110063"/>
                </a:lnTo>
                <a:lnTo>
                  <a:pt x="180668" y="146689"/>
                </a:lnTo>
                <a:lnTo>
                  <a:pt x="151675" y="179745"/>
                </a:lnTo>
                <a:lnTo>
                  <a:pt x="11326" y="315169"/>
                </a:lnTo>
                <a:lnTo>
                  <a:pt x="11326" y="348656"/>
                </a:lnTo>
                <a:lnTo>
                  <a:pt x="259030" y="348656"/>
                </a:lnTo>
                <a:lnTo>
                  <a:pt x="259030" y="305813"/>
                </a:lnTo>
                <a:lnTo>
                  <a:pt x="82239" y="305813"/>
                </a:lnTo>
                <a:lnTo>
                  <a:pt x="187624" y="204367"/>
                </a:lnTo>
                <a:lnTo>
                  <a:pt x="215324" y="174574"/>
                </a:lnTo>
                <a:lnTo>
                  <a:pt x="237608" y="135732"/>
                </a:lnTo>
                <a:lnTo>
                  <a:pt x="244256" y="96028"/>
                </a:lnTo>
                <a:lnTo>
                  <a:pt x="242255" y="75037"/>
                </a:lnTo>
                <a:lnTo>
                  <a:pt x="236254" y="56385"/>
                </a:lnTo>
                <a:lnTo>
                  <a:pt x="228553" y="43828"/>
                </a:lnTo>
                <a:close/>
              </a:path>
              <a:path w="1144270" h="353059">
                <a:moveTo>
                  <a:pt x="126067" y="0"/>
                </a:moveTo>
                <a:lnTo>
                  <a:pt x="87533" y="3447"/>
                </a:lnTo>
                <a:lnTo>
                  <a:pt x="37210" y="21360"/>
                </a:lnTo>
                <a:lnTo>
                  <a:pt x="0" y="52199"/>
                </a:lnTo>
                <a:lnTo>
                  <a:pt x="33486" y="81254"/>
                </a:lnTo>
                <a:lnTo>
                  <a:pt x="50630" y="64880"/>
                </a:lnTo>
                <a:lnTo>
                  <a:pt x="71036" y="53184"/>
                </a:lnTo>
                <a:lnTo>
                  <a:pt x="94704" y="46167"/>
                </a:lnTo>
                <a:lnTo>
                  <a:pt x="121635" y="43828"/>
                </a:lnTo>
                <a:lnTo>
                  <a:pt x="228553" y="43828"/>
                </a:lnTo>
                <a:lnTo>
                  <a:pt x="226251" y="40073"/>
                </a:lnTo>
                <a:lnTo>
                  <a:pt x="212247" y="26100"/>
                </a:lnTo>
                <a:lnTo>
                  <a:pt x="194857" y="14681"/>
                </a:lnTo>
                <a:lnTo>
                  <a:pt x="174697" y="6524"/>
                </a:lnTo>
                <a:lnTo>
                  <a:pt x="151767" y="1631"/>
                </a:lnTo>
                <a:lnTo>
                  <a:pt x="126067" y="0"/>
                </a:lnTo>
                <a:close/>
              </a:path>
              <a:path w="1144270" h="353059">
                <a:moveTo>
                  <a:pt x="438917" y="0"/>
                </a:moveTo>
                <a:lnTo>
                  <a:pt x="400260" y="5293"/>
                </a:lnTo>
                <a:lnTo>
                  <a:pt x="351107" y="32717"/>
                </a:lnTo>
                <a:lnTo>
                  <a:pt x="326238" y="63003"/>
                </a:lnTo>
                <a:lnTo>
                  <a:pt x="308325" y="102614"/>
                </a:lnTo>
                <a:lnTo>
                  <a:pt x="299215" y="149890"/>
                </a:lnTo>
                <a:lnTo>
                  <a:pt x="298076" y="176298"/>
                </a:lnTo>
                <a:lnTo>
                  <a:pt x="299215" y="202705"/>
                </a:lnTo>
                <a:lnTo>
                  <a:pt x="308325" y="249981"/>
                </a:lnTo>
                <a:lnTo>
                  <a:pt x="326260" y="289654"/>
                </a:lnTo>
                <a:lnTo>
                  <a:pt x="351107" y="320155"/>
                </a:lnTo>
                <a:lnTo>
                  <a:pt x="400260" y="347425"/>
                </a:lnTo>
                <a:lnTo>
                  <a:pt x="438917" y="352596"/>
                </a:lnTo>
                <a:lnTo>
                  <a:pt x="458554" y="351303"/>
                </a:lnTo>
                <a:lnTo>
                  <a:pt x="510815" y="331913"/>
                </a:lnTo>
                <a:lnTo>
                  <a:pt x="536799" y="308767"/>
                </a:lnTo>
                <a:lnTo>
                  <a:pt x="438917" y="308767"/>
                </a:lnTo>
                <a:lnTo>
                  <a:pt x="419034" y="306644"/>
                </a:lnTo>
                <a:lnTo>
                  <a:pt x="371944" y="274788"/>
                </a:lnTo>
                <a:lnTo>
                  <a:pt x="353477" y="233176"/>
                </a:lnTo>
                <a:lnTo>
                  <a:pt x="347321" y="176298"/>
                </a:lnTo>
                <a:lnTo>
                  <a:pt x="348860" y="145950"/>
                </a:lnTo>
                <a:lnTo>
                  <a:pt x="361171" y="96705"/>
                </a:lnTo>
                <a:lnTo>
                  <a:pt x="385548" y="62941"/>
                </a:lnTo>
                <a:lnTo>
                  <a:pt x="438917" y="43828"/>
                </a:lnTo>
                <a:lnTo>
                  <a:pt x="536652" y="43828"/>
                </a:lnTo>
                <a:lnTo>
                  <a:pt x="525958" y="32717"/>
                </a:lnTo>
                <a:lnTo>
                  <a:pt x="510815" y="21175"/>
                </a:lnTo>
                <a:lnTo>
                  <a:pt x="494503" y="11911"/>
                </a:lnTo>
                <a:lnTo>
                  <a:pt x="477082" y="5293"/>
                </a:lnTo>
                <a:lnTo>
                  <a:pt x="458554" y="1323"/>
                </a:lnTo>
                <a:lnTo>
                  <a:pt x="438917" y="0"/>
                </a:lnTo>
                <a:close/>
              </a:path>
              <a:path w="1144270" h="353059">
                <a:moveTo>
                  <a:pt x="536652" y="43828"/>
                </a:moveTo>
                <a:lnTo>
                  <a:pt x="438917" y="43828"/>
                </a:lnTo>
                <a:lnTo>
                  <a:pt x="458554" y="45951"/>
                </a:lnTo>
                <a:lnTo>
                  <a:pt x="476097" y="52323"/>
                </a:lnTo>
                <a:lnTo>
                  <a:pt x="504906" y="77807"/>
                </a:lnTo>
                <a:lnTo>
                  <a:pt x="523742" y="119419"/>
                </a:lnTo>
                <a:lnTo>
                  <a:pt x="530021" y="176298"/>
                </a:lnTo>
                <a:lnTo>
                  <a:pt x="528451" y="206645"/>
                </a:lnTo>
                <a:lnTo>
                  <a:pt x="515894" y="255890"/>
                </a:lnTo>
                <a:lnTo>
                  <a:pt x="491548" y="289654"/>
                </a:lnTo>
                <a:lnTo>
                  <a:pt x="438917" y="308767"/>
                </a:lnTo>
                <a:lnTo>
                  <a:pt x="536799" y="308767"/>
                </a:lnTo>
                <a:lnTo>
                  <a:pt x="561045" y="270848"/>
                </a:lnTo>
                <a:lnTo>
                  <a:pt x="574711" y="227266"/>
                </a:lnTo>
                <a:lnTo>
                  <a:pt x="579266" y="176298"/>
                </a:lnTo>
                <a:lnTo>
                  <a:pt x="578127" y="149890"/>
                </a:lnTo>
                <a:lnTo>
                  <a:pt x="569017" y="102614"/>
                </a:lnTo>
                <a:lnTo>
                  <a:pt x="551029" y="62941"/>
                </a:lnTo>
                <a:lnTo>
                  <a:pt x="539378" y="46659"/>
                </a:lnTo>
                <a:lnTo>
                  <a:pt x="536652" y="43828"/>
                </a:lnTo>
                <a:close/>
              </a:path>
              <a:path w="1144270" h="353059">
                <a:moveTo>
                  <a:pt x="836906" y="43828"/>
                </a:moveTo>
                <a:lnTo>
                  <a:pt x="729987" y="43828"/>
                </a:lnTo>
                <a:lnTo>
                  <a:pt x="746669" y="44782"/>
                </a:lnTo>
                <a:lnTo>
                  <a:pt x="761258" y="47644"/>
                </a:lnTo>
                <a:lnTo>
                  <a:pt x="798562" y="76945"/>
                </a:lnTo>
                <a:lnTo>
                  <a:pt x="803363" y="100952"/>
                </a:lnTo>
                <a:lnTo>
                  <a:pt x="802809" y="110063"/>
                </a:lnTo>
                <a:lnTo>
                  <a:pt x="789020" y="146689"/>
                </a:lnTo>
                <a:lnTo>
                  <a:pt x="760027" y="179745"/>
                </a:lnTo>
                <a:lnTo>
                  <a:pt x="619678" y="315169"/>
                </a:lnTo>
                <a:lnTo>
                  <a:pt x="619678" y="348656"/>
                </a:lnTo>
                <a:lnTo>
                  <a:pt x="867382" y="348656"/>
                </a:lnTo>
                <a:lnTo>
                  <a:pt x="867382" y="305813"/>
                </a:lnTo>
                <a:lnTo>
                  <a:pt x="690591" y="305813"/>
                </a:lnTo>
                <a:lnTo>
                  <a:pt x="795976" y="204367"/>
                </a:lnTo>
                <a:lnTo>
                  <a:pt x="823677" y="174574"/>
                </a:lnTo>
                <a:lnTo>
                  <a:pt x="845960" y="135732"/>
                </a:lnTo>
                <a:lnTo>
                  <a:pt x="852608" y="96028"/>
                </a:lnTo>
                <a:lnTo>
                  <a:pt x="850608" y="75037"/>
                </a:lnTo>
                <a:lnTo>
                  <a:pt x="844606" y="56385"/>
                </a:lnTo>
                <a:lnTo>
                  <a:pt x="836906" y="43828"/>
                </a:lnTo>
                <a:close/>
              </a:path>
              <a:path w="1144270" h="353059">
                <a:moveTo>
                  <a:pt x="734420" y="0"/>
                </a:moveTo>
                <a:lnTo>
                  <a:pt x="695885" y="3447"/>
                </a:lnTo>
                <a:lnTo>
                  <a:pt x="645563" y="21360"/>
                </a:lnTo>
                <a:lnTo>
                  <a:pt x="608352" y="52199"/>
                </a:lnTo>
                <a:lnTo>
                  <a:pt x="641838" y="81254"/>
                </a:lnTo>
                <a:lnTo>
                  <a:pt x="658982" y="64880"/>
                </a:lnTo>
                <a:lnTo>
                  <a:pt x="679388" y="53184"/>
                </a:lnTo>
                <a:lnTo>
                  <a:pt x="703057" y="46167"/>
                </a:lnTo>
                <a:lnTo>
                  <a:pt x="729987" y="43828"/>
                </a:lnTo>
                <a:lnTo>
                  <a:pt x="836906" y="43828"/>
                </a:lnTo>
                <a:lnTo>
                  <a:pt x="834603" y="40073"/>
                </a:lnTo>
                <a:lnTo>
                  <a:pt x="820599" y="26100"/>
                </a:lnTo>
                <a:lnTo>
                  <a:pt x="803209" y="14681"/>
                </a:lnTo>
                <a:lnTo>
                  <a:pt x="783049" y="6524"/>
                </a:lnTo>
                <a:lnTo>
                  <a:pt x="760119" y="1631"/>
                </a:lnTo>
                <a:lnTo>
                  <a:pt x="734420" y="0"/>
                </a:lnTo>
                <a:close/>
              </a:path>
              <a:path w="1144270" h="353059">
                <a:moveTo>
                  <a:pt x="909348" y="271833"/>
                </a:moveTo>
                <a:lnTo>
                  <a:pt x="886695" y="310737"/>
                </a:lnTo>
                <a:lnTo>
                  <a:pt x="898299" y="320063"/>
                </a:lnTo>
                <a:lnTo>
                  <a:pt x="911441" y="328342"/>
                </a:lnTo>
                <a:lnTo>
                  <a:pt x="959517" y="346502"/>
                </a:lnTo>
                <a:lnTo>
                  <a:pt x="1013255" y="352596"/>
                </a:lnTo>
                <a:lnTo>
                  <a:pt x="1033600" y="351734"/>
                </a:lnTo>
                <a:lnTo>
                  <a:pt x="1084661" y="338807"/>
                </a:lnTo>
                <a:lnTo>
                  <a:pt x="1120672" y="312122"/>
                </a:lnTo>
                <a:lnTo>
                  <a:pt x="1123153" y="308767"/>
                </a:lnTo>
                <a:lnTo>
                  <a:pt x="1013255" y="308767"/>
                </a:lnTo>
                <a:lnTo>
                  <a:pt x="997959" y="308152"/>
                </a:lnTo>
                <a:lnTo>
                  <a:pt x="954654" y="298918"/>
                </a:lnTo>
                <a:lnTo>
                  <a:pt x="918828" y="279805"/>
                </a:lnTo>
                <a:lnTo>
                  <a:pt x="909348" y="271833"/>
                </a:lnTo>
                <a:close/>
              </a:path>
              <a:path w="1144270" h="353059">
                <a:moveTo>
                  <a:pt x="1129967" y="3939"/>
                </a:moveTo>
                <a:lnTo>
                  <a:pt x="902454" y="3939"/>
                </a:lnTo>
                <a:lnTo>
                  <a:pt x="902454" y="46782"/>
                </a:lnTo>
                <a:lnTo>
                  <a:pt x="1068410" y="46782"/>
                </a:lnTo>
                <a:lnTo>
                  <a:pt x="981739" y="153152"/>
                </a:lnTo>
                <a:lnTo>
                  <a:pt x="981739" y="187624"/>
                </a:lnTo>
                <a:lnTo>
                  <a:pt x="1009316" y="187624"/>
                </a:lnTo>
                <a:lnTo>
                  <a:pt x="1029383" y="188609"/>
                </a:lnTo>
                <a:lnTo>
                  <a:pt x="1073335" y="203382"/>
                </a:lnTo>
                <a:lnTo>
                  <a:pt x="1094510" y="247703"/>
                </a:lnTo>
                <a:lnTo>
                  <a:pt x="1093156" y="261215"/>
                </a:lnTo>
                <a:lnTo>
                  <a:pt x="1061177" y="299626"/>
                </a:lnTo>
                <a:lnTo>
                  <a:pt x="1013255" y="308767"/>
                </a:lnTo>
                <a:lnTo>
                  <a:pt x="1123153" y="308767"/>
                </a:lnTo>
                <a:lnTo>
                  <a:pt x="1142832" y="261646"/>
                </a:lnTo>
                <a:lnTo>
                  <a:pt x="1143755" y="247211"/>
                </a:lnTo>
                <a:lnTo>
                  <a:pt x="1142093" y="227697"/>
                </a:lnTo>
                <a:lnTo>
                  <a:pt x="1117163" y="180237"/>
                </a:lnTo>
                <a:lnTo>
                  <a:pt x="1084538" y="159062"/>
                </a:lnTo>
                <a:lnTo>
                  <a:pt x="1039848" y="148720"/>
                </a:lnTo>
                <a:lnTo>
                  <a:pt x="1129967" y="37426"/>
                </a:lnTo>
                <a:lnTo>
                  <a:pt x="1129967" y="39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85" name="object 85"/>
          <p:cNvGrpSpPr/>
          <p:nvPr/>
        </p:nvGrpSpPr>
        <p:grpSpPr>
          <a:xfrm>
            <a:off x="10662768" y="2406481"/>
            <a:ext cx="335006" cy="335006"/>
            <a:chOff x="17582988" y="3968465"/>
            <a:chExt cx="552450" cy="552450"/>
          </a:xfrm>
        </p:grpSpPr>
        <p:sp>
          <p:nvSpPr>
            <p:cNvPr id="86" name="object 86"/>
            <p:cNvSpPr/>
            <p:nvPr/>
          </p:nvSpPr>
          <p:spPr>
            <a:xfrm>
              <a:off x="17582996" y="3968465"/>
              <a:ext cx="552450" cy="552450"/>
            </a:xfrm>
            <a:custGeom>
              <a:avLst/>
              <a:gdLst/>
              <a:ahLst/>
              <a:cxnLst/>
              <a:rect l="l" t="t" r="r" b="b"/>
              <a:pathLst>
                <a:path w="552450" h="552450">
                  <a:moveTo>
                    <a:pt x="552331" y="552331"/>
                  </a:moveTo>
                  <a:lnTo>
                    <a:pt x="552331" y="0"/>
                  </a:lnTo>
                  <a:lnTo>
                    <a:pt x="0" y="0"/>
                  </a:lnTo>
                  <a:lnTo>
                    <a:pt x="0" y="552331"/>
                  </a:lnTo>
                  <a:lnTo>
                    <a:pt x="552331" y="552331"/>
                  </a:lnTo>
                  <a:close/>
                </a:path>
              </a:pathLst>
            </a:custGeom>
            <a:solidFill>
              <a:srgbClr val="163D5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7" name="object 87"/>
            <p:cNvSpPr/>
            <p:nvPr/>
          </p:nvSpPr>
          <p:spPr>
            <a:xfrm>
              <a:off x="17582985" y="3968476"/>
              <a:ext cx="552450" cy="552450"/>
            </a:xfrm>
            <a:custGeom>
              <a:avLst/>
              <a:gdLst/>
              <a:ahLst/>
              <a:cxnLst/>
              <a:rect l="l" t="t" r="r" b="b"/>
              <a:pathLst>
                <a:path w="552450" h="552450">
                  <a:moveTo>
                    <a:pt x="552450" y="0"/>
                  </a:moveTo>
                  <a:lnTo>
                    <a:pt x="541718" y="0"/>
                  </a:lnTo>
                  <a:lnTo>
                    <a:pt x="541718" y="10617"/>
                  </a:lnTo>
                  <a:lnTo>
                    <a:pt x="541718" y="541705"/>
                  </a:lnTo>
                  <a:lnTo>
                    <a:pt x="10629" y="541705"/>
                  </a:lnTo>
                  <a:lnTo>
                    <a:pt x="10629" y="10617"/>
                  </a:lnTo>
                  <a:lnTo>
                    <a:pt x="541718" y="10617"/>
                  </a:lnTo>
                  <a:lnTo>
                    <a:pt x="541718" y="0"/>
                  </a:lnTo>
                  <a:lnTo>
                    <a:pt x="0" y="0"/>
                  </a:lnTo>
                  <a:lnTo>
                    <a:pt x="0" y="10617"/>
                  </a:lnTo>
                  <a:lnTo>
                    <a:pt x="0" y="541705"/>
                  </a:lnTo>
                  <a:lnTo>
                    <a:pt x="0" y="552323"/>
                  </a:lnTo>
                  <a:lnTo>
                    <a:pt x="552335" y="552323"/>
                  </a:lnTo>
                  <a:lnTo>
                    <a:pt x="552335" y="541705"/>
                  </a:lnTo>
                  <a:lnTo>
                    <a:pt x="552335" y="1061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10662797" y="3435108"/>
            <a:ext cx="335006" cy="335006"/>
            <a:chOff x="17583036" y="5664748"/>
            <a:chExt cx="552450" cy="552450"/>
          </a:xfrm>
        </p:grpSpPr>
        <p:sp>
          <p:nvSpPr>
            <p:cNvPr id="89" name="object 89"/>
            <p:cNvSpPr/>
            <p:nvPr/>
          </p:nvSpPr>
          <p:spPr>
            <a:xfrm>
              <a:off x="17583036" y="5664748"/>
              <a:ext cx="552450" cy="552450"/>
            </a:xfrm>
            <a:custGeom>
              <a:avLst/>
              <a:gdLst/>
              <a:ahLst/>
              <a:cxnLst/>
              <a:rect l="l" t="t" r="r" b="b"/>
              <a:pathLst>
                <a:path w="552450" h="552450">
                  <a:moveTo>
                    <a:pt x="552331" y="552331"/>
                  </a:moveTo>
                  <a:lnTo>
                    <a:pt x="552331" y="0"/>
                  </a:lnTo>
                  <a:lnTo>
                    <a:pt x="0" y="0"/>
                  </a:lnTo>
                  <a:lnTo>
                    <a:pt x="0" y="552331"/>
                  </a:lnTo>
                  <a:lnTo>
                    <a:pt x="552331" y="552331"/>
                  </a:lnTo>
                  <a:close/>
                </a:path>
              </a:pathLst>
            </a:custGeom>
            <a:solidFill>
              <a:srgbClr val="EDA15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0" name="object 90"/>
            <p:cNvSpPr/>
            <p:nvPr/>
          </p:nvSpPr>
          <p:spPr>
            <a:xfrm>
              <a:off x="17583035" y="5664752"/>
              <a:ext cx="552450" cy="552450"/>
            </a:xfrm>
            <a:custGeom>
              <a:avLst/>
              <a:gdLst/>
              <a:ahLst/>
              <a:cxnLst/>
              <a:rect l="l" t="t" r="r" b="b"/>
              <a:pathLst>
                <a:path w="552450" h="552450">
                  <a:moveTo>
                    <a:pt x="552437" y="0"/>
                  </a:moveTo>
                  <a:lnTo>
                    <a:pt x="541705" y="0"/>
                  </a:lnTo>
                  <a:lnTo>
                    <a:pt x="541705" y="10629"/>
                  </a:lnTo>
                  <a:lnTo>
                    <a:pt x="541705" y="541718"/>
                  </a:lnTo>
                  <a:lnTo>
                    <a:pt x="10617" y="541718"/>
                  </a:lnTo>
                  <a:lnTo>
                    <a:pt x="10617" y="10629"/>
                  </a:lnTo>
                  <a:lnTo>
                    <a:pt x="541705" y="10629"/>
                  </a:lnTo>
                  <a:lnTo>
                    <a:pt x="541705" y="0"/>
                  </a:lnTo>
                  <a:lnTo>
                    <a:pt x="10617" y="0"/>
                  </a:lnTo>
                  <a:lnTo>
                    <a:pt x="10147" y="0"/>
                  </a:lnTo>
                  <a:lnTo>
                    <a:pt x="0" y="0"/>
                  </a:lnTo>
                  <a:lnTo>
                    <a:pt x="0" y="10629"/>
                  </a:lnTo>
                  <a:lnTo>
                    <a:pt x="0" y="541718"/>
                  </a:lnTo>
                  <a:lnTo>
                    <a:pt x="0" y="552335"/>
                  </a:lnTo>
                  <a:lnTo>
                    <a:pt x="552323" y="552335"/>
                  </a:lnTo>
                  <a:lnTo>
                    <a:pt x="552323" y="541718"/>
                  </a:lnTo>
                  <a:lnTo>
                    <a:pt x="552323" y="10629"/>
                  </a:lnTo>
                  <a:lnTo>
                    <a:pt x="5524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91" name="object 91"/>
          <p:cNvSpPr/>
          <p:nvPr/>
        </p:nvSpPr>
        <p:spPr>
          <a:xfrm>
            <a:off x="10566346" y="2883956"/>
            <a:ext cx="534470" cy="165193"/>
          </a:xfrm>
          <a:custGeom>
            <a:avLst/>
            <a:gdLst/>
            <a:ahLst/>
            <a:cxnLst/>
            <a:rect l="l" t="t" r="r" b="b"/>
            <a:pathLst>
              <a:path w="881380" h="272414">
                <a:moveTo>
                  <a:pt x="165228" y="25237"/>
                </a:moveTo>
                <a:lnTo>
                  <a:pt x="92536" y="25237"/>
                </a:lnTo>
                <a:lnTo>
                  <a:pt x="106756" y="26073"/>
                </a:lnTo>
                <a:lnTo>
                  <a:pt x="119208" y="28583"/>
                </a:lnTo>
                <a:lnTo>
                  <a:pt x="151137" y="54298"/>
                </a:lnTo>
                <a:lnTo>
                  <a:pt x="155247" y="75329"/>
                </a:lnTo>
                <a:lnTo>
                  <a:pt x="154769" y="82977"/>
                </a:lnTo>
                <a:lnTo>
                  <a:pt x="136893" y="122267"/>
                </a:lnTo>
                <a:lnTo>
                  <a:pt x="8030" y="250461"/>
                </a:lnTo>
                <a:lnTo>
                  <a:pt x="8030" y="269962"/>
                </a:lnTo>
                <a:lnTo>
                  <a:pt x="195780" y="269962"/>
                </a:lnTo>
                <a:lnTo>
                  <a:pt x="195780" y="245490"/>
                </a:lnTo>
                <a:lnTo>
                  <a:pt x="48562" y="245490"/>
                </a:lnTo>
                <a:lnTo>
                  <a:pt x="139569" y="156012"/>
                </a:lnTo>
                <a:lnTo>
                  <a:pt x="168750" y="121956"/>
                </a:lnTo>
                <a:lnTo>
                  <a:pt x="182970" y="82499"/>
                </a:lnTo>
                <a:lnTo>
                  <a:pt x="183544" y="72270"/>
                </a:lnTo>
                <a:lnTo>
                  <a:pt x="182038" y="56353"/>
                </a:lnTo>
                <a:lnTo>
                  <a:pt x="177521" y="42253"/>
                </a:lnTo>
                <a:lnTo>
                  <a:pt x="169993" y="29969"/>
                </a:lnTo>
                <a:lnTo>
                  <a:pt x="165228" y="25237"/>
                </a:lnTo>
                <a:close/>
              </a:path>
              <a:path w="881380" h="272414">
                <a:moveTo>
                  <a:pt x="94831" y="0"/>
                </a:moveTo>
                <a:lnTo>
                  <a:pt x="52386" y="5592"/>
                </a:lnTo>
                <a:lnTo>
                  <a:pt x="17780" y="21987"/>
                </a:lnTo>
                <a:lnTo>
                  <a:pt x="0" y="38238"/>
                </a:lnTo>
                <a:lnTo>
                  <a:pt x="19501" y="55063"/>
                </a:lnTo>
                <a:lnTo>
                  <a:pt x="33817" y="42014"/>
                </a:lnTo>
                <a:lnTo>
                  <a:pt x="50761" y="32693"/>
                </a:lnTo>
                <a:lnTo>
                  <a:pt x="70334" y="27101"/>
                </a:lnTo>
                <a:lnTo>
                  <a:pt x="92536" y="25237"/>
                </a:lnTo>
                <a:lnTo>
                  <a:pt x="165228" y="25237"/>
                </a:lnTo>
                <a:lnTo>
                  <a:pt x="159453" y="19501"/>
                </a:lnTo>
                <a:lnTo>
                  <a:pt x="146524" y="10969"/>
                </a:lnTo>
                <a:lnTo>
                  <a:pt x="131444" y="4875"/>
                </a:lnTo>
                <a:lnTo>
                  <a:pt x="114213" y="1218"/>
                </a:lnTo>
                <a:lnTo>
                  <a:pt x="94831" y="0"/>
                </a:lnTo>
                <a:close/>
              </a:path>
              <a:path w="881380" h="272414">
                <a:moveTo>
                  <a:pt x="335523" y="0"/>
                </a:moveTo>
                <a:lnTo>
                  <a:pt x="292720" y="9248"/>
                </a:lnTo>
                <a:lnTo>
                  <a:pt x="258568" y="36517"/>
                </a:lnTo>
                <a:lnTo>
                  <a:pt x="236366" y="79846"/>
                </a:lnTo>
                <a:lnTo>
                  <a:pt x="228838" y="136128"/>
                </a:lnTo>
                <a:lnTo>
                  <a:pt x="229674" y="156299"/>
                </a:lnTo>
                <a:lnTo>
                  <a:pt x="242221" y="208781"/>
                </a:lnTo>
                <a:lnTo>
                  <a:pt x="268678" y="246708"/>
                </a:lnTo>
                <a:lnTo>
                  <a:pt x="306175" y="268146"/>
                </a:lnTo>
                <a:lnTo>
                  <a:pt x="335523" y="272256"/>
                </a:lnTo>
                <a:lnTo>
                  <a:pt x="350579" y="271229"/>
                </a:lnTo>
                <a:lnTo>
                  <a:pt x="364775" y="268146"/>
                </a:lnTo>
                <a:lnTo>
                  <a:pt x="378111" y="263008"/>
                </a:lnTo>
                <a:lnTo>
                  <a:pt x="390586" y="255814"/>
                </a:lnTo>
                <a:lnTo>
                  <a:pt x="401759" y="247019"/>
                </a:lnTo>
                <a:lnTo>
                  <a:pt x="335523" y="247019"/>
                </a:lnTo>
                <a:lnTo>
                  <a:pt x="324195" y="246207"/>
                </a:lnTo>
                <a:lnTo>
                  <a:pt x="285909" y="226777"/>
                </a:lnTo>
                <a:lnTo>
                  <a:pt x="262344" y="183089"/>
                </a:lnTo>
                <a:lnTo>
                  <a:pt x="256752" y="136128"/>
                </a:lnTo>
                <a:lnTo>
                  <a:pt x="257373" y="119184"/>
                </a:lnTo>
                <a:lnTo>
                  <a:pt x="266694" y="76094"/>
                </a:lnTo>
                <a:lnTo>
                  <a:pt x="294226" y="38238"/>
                </a:lnTo>
                <a:lnTo>
                  <a:pt x="335523" y="25237"/>
                </a:lnTo>
                <a:lnTo>
                  <a:pt x="401729" y="25237"/>
                </a:lnTo>
                <a:lnTo>
                  <a:pt x="390586" y="16442"/>
                </a:lnTo>
                <a:lnTo>
                  <a:pt x="378111" y="9248"/>
                </a:lnTo>
                <a:lnTo>
                  <a:pt x="364775" y="4110"/>
                </a:lnTo>
                <a:lnTo>
                  <a:pt x="350579" y="1027"/>
                </a:lnTo>
                <a:lnTo>
                  <a:pt x="335523" y="0"/>
                </a:lnTo>
                <a:close/>
              </a:path>
              <a:path w="881380" h="272414">
                <a:moveTo>
                  <a:pt x="401729" y="25237"/>
                </a:moveTo>
                <a:lnTo>
                  <a:pt x="335523" y="25237"/>
                </a:lnTo>
                <a:lnTo>
                  <a:pt x="346827" y="26049"/>
                </a:lnTo>
                <a:lnTo>
                  <a:pt x="357414" y="28487"/>
                </a:lnTo>
                <a:lnTo>
                  <a:pt x="392402" y="54202"/>
                </a:lnTo>
                <a:lnTo>
                  <a:pt x="408702" y="89167"/>
                </a:lnTo>
                <a:lnTo>
                  <a:pt x="414294" y="136128"/>
                </a:lnTo>
                <a:lnTo>
                  <a:pt x="413673" y="153072"/>
                </a:lnTo>
                <a:lnTo>
                  <a:pt x="404352" y="196162"/>
                </a:lnTo>
                <a:lnTo>
                  <a:pt x="376438" y="234018"/>
                </a:lnTo>
                <a:lnTo>
                  <a:pt x="335523" y="247019"/>
                </a:lnTo>
                <a:lnTo>
                  <a:pt x="401759" y="247019"/>
                </a:lnTo>
                <a:lnTo>
                  <a:pt x="428824" y="208781"/>
                </a:lnTo>
                <a:lnTo>
                  <a:pt x="441730" y="156299"/>
                </a:lnTo>
                <a:lnTo>
                  <a:pt x="442590" y="136128"/>
                </a:lnTo>
                <a:lnTo>
                  <a:pt x="441730" y="115981"/>
                </a:lnTo>
                <a:lnTo>
                  <a:pt x="428824" y="63858"/>
                </a:lnTo>
                <a:lnTo>
                  <a:pt x="402153" y="25571"/>
                </a:lnTo>
                <a:lnTo>
                  <a:pt x="401729" y="25237"/>
                </a:lnTo>
                <a:close/>
              </a:path>
              <a:path w="881380" h="272414">
                <a:moveTo>
                  <a:pt x="633499" y="25237"/>
                </a:moveTo>
                <a:lnTo>
                  <a:pt x="560807" y="25237"/>
                </a:lnTo>
                <a:lnTo>
                  <a:pt x="575026" y="26073"/>
                </a:lnTo>
                <a:lnTo>
                  <a:pt x="587478" y="28583"/>
                </a:lnTo>
                <a:lnTo>
                  <a:pt x="619407" y="54298"/>
                </a:lnTo>
                <a:lnTo>
                  <a:pt x="623517" y="75329"/>
                </a:lnTo>
                <a:lnTo>
                  <a:pt x="623039" y="82977"/>
                </a:lnTo>
                <a:lnTo>
                  <a:pt x="605163" y="122267"/>
                </a:lnTo>
                <a:lnTo>
                  <a:pt x="476300" y="250461"/>
                </a:lnTo>
                <a:lnTo>
                  <a:pt x="476300" y="269962"/>
                </a:lnTo>
                <a:lnTo>
                  <a:pt x="664050" y="269962"/>
                </a:lnTo>
                <a:lnTo>
                  <a:pt x="664050" y="245490"/>
                </a:lnTo>
                <a:lnTo>
                  <a:pt x="516832" y="245490"/>
                </a:lnTo>
                <a:lnTo>
                  <a:pt x="607840" y="156012"/>
                </a:lnTo>
                <a:lnTo>
                  <a:pt x="637020" y="121956"/>
                </a:lnTo>
                <a:lnTo>
                  <a:pt x="651240" y="82499"/>
                </a:lnTo>
                <a:lnTo>
                  <a:pt x="651814" y="72270"/>
                </a:lnTo>
                <a:lnTo>
                  <a:pt x="650308" y="56353"/>
                </a:lnTo>
                <a:lnTo>
                  <a:pt x="645791" y="42253"/>
                </a:lnTo>
                <a:lnTo>
                  <a:pt x="638263" y="29969"/>
                </a:lnTo>
                <a:lnTo>
                  <a:pt x="633499" y="25237"/>
                </a:lnTo>
                <a:close/>
              </a:path>
              <a:path w="881380" h="272414">
                <a:moveTo>
                  <a:pt x="563101" y="0"/>
                </a:moveTo>
                <a:lnTo>
                  <a:pt x="520656" y="5592"/>
                </a:lnTo>
                <a:lnTo>
                  <a:pt x="486051" y="21987"/>
                </a:lnTo>
                <a:lnTo>
                  <a:pt x="468270" y="38238"/>
                </a:lnTo>
                <a:lnTo>
                  <a:pt x="487771" y="55063"/>
                </a:lnTo>
                <a:lnTo>
                  <a:pt x="502087" y="42014"/>
                </a:lnTo>
                <a:lnTo>
                  <a:pt x="519031" y="32693"/>
                </a:lnTo>
                <a:lnTo>
                  <a:pt x="538604" y="27101"/>
                </a:lnTo>
                <a:lnTo>
                  <a:pt x="560807" y="25237"/>
                </a:lnTo>
                <a:lnTo>
                  <a:pt x="633499" y="25237"/>
                </a:lnTo>
                <a:lnTo>
                  <a:pt x="627724" y="19501"/>
                </a:lnTo>
                <a:lnTo>
                  <a:pt x="614794" y="10969"/>
                </a:lnTo>
                <a:lnTo>
                  <a:pt x="599714" y="4875"/>
                </a:lnTo>
                <a:lnTo>
                  <a:pt x="582483" y="1218"/>
                </a:lnTo>
                <a:lnTo>
                  <a:pt x="563101" y="0"/>
                </a:lnTo>
                <a:close/>
              </a:path>
              <a:path w="881380" h="272414">
                <a:moveTo>
                  <a:pt x="850830" y="25237"/>
                </a:moveTo>
                <a:lnTo>
                  <a:pt x="778138" y="25237"/>
                </a:lnTo>
                <a:lnTo>
                  <a:pt x="792357" y="26073"/>
                </a:lnTo>
                <a:lnTo>
                  <a:pt x="804809" y="28583"/>
                </a:lnTo>
                <a:lnTo>
                  <a:pt x="836738" y="54298"/>
                </a:lnTo>
                <a:lnTo>
                  <a:pt x="840849" y="75329"/>
                </a:lnTo>
                <a:lnTo>
                  <a:pt x="840371" y="82977"/>
                </a:lnTo>
                <a:lnTo>
                  <a:pt x="822494" y="122267"/>
                </a:lnTo>
                <a:lnTo>
                  <a:pt x="693631" y="250461"/>
                </a:lnTo>
                <a:lnTo>
                  <a:pt x="693631" y="269962"/>
                </a:lnTo>
                <a:lnTo>
                  <a:pt x="881381" y="269962"/>
                </a:lnTo>
                <a:lnTo>
                  <a:pt x="881381" y="245490"/>
                </a:lnTo>
                <a:lnTo>
                  <a:pt x="734163" y="245490"/>
                </a:lnTo>
                <a:lnTo>
                  <a:pt x="825171" y="156012"/>
                </a:lnTo>
                <a:lnTo>
                  <a:pt x="854351" y="121956"/>
                </a:lnTo>
                <a:lnTo>
                  <a:pt x="868571" y="82499"/>
                </a:lnTo>
                <a:lnTo>
                  <a:pt x="869145" y="72270"/>
                </a:lnTo>
                <a:lnTo>
                  <a:pt x="867639" y="56353"/>
                </a:lnTo>
                <a:lnTo>
                  <a:pt x="863122" y="42253"/>
                </a:lnTo>
                <a:lnTo>
                  <a:pt x="855594" y="29969"/>
                </a:lnTo>
                <a:lnTo>
                  <a:pt x="850830" y="25237"/>
                </a:lnTo>
                <a:close/>
              </a:path>
              <a:path w="881380" h="272414">
                <a:moveTo>
                  <a:pt x="780432" y="0"/>
                </a:moveTo>
                <a:lnTo>
                  <a:pt x="737987" y="5592"/>
                </a:lnTo>
                <a:lnTo>
                  <a:pt x="703382" y="21987"/>
                </a:lnTo>
                <a:lnTo>
                  <a:pt x="685601" y="38238"/>
                </a:lnTo>
                <a:lnTo>
                  <a:pt x="705102" y="55063"/>
                </a:lnTo>
                <a:lnTo>
                  <a:pt x="719418" y="42014"/>
                </a:lnTo>
                <a:lnTo>
                  <a:pt x="736362" y="32693"/>
                </a:lnTo>
                <a:lnTo>
                  <a:pt x="755935" y="27101"/>
                </a:lnTo>
                <a:lnTo>
                  <a:pt x="778138" y="25237"/>
                </a:lnTo>
                <a:lnTo>
                  <a:pt x="850830" y="25237"/>
                </a:lnTo>
                <a:lnTo>
                  <a:pt x="845055" y="19501"/>
                </a:lnTo>
                <a:lnTo>
                  <a:pt x="832125" y="10969"/>
                </a:lnTo>
                <a:lnTo>
                  <a:pt x="817045" y="4875"/>
                </a:lnTo>
                <a:lnTo>
                  <a:pt x="799814" y="1218"/>
                </a:lnTo>
                <a:lnTo>
                  <a:pt x="780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2" name="object 92"/>
          <p:cNvSpPr/>
          <p:nvPr/>
        </p:nvSpPr>
        <p:spPr>
          <a:xfrm>
            <a:off x="10566800" y="3912584"/>
            <a:ext cx="531004" cy="165193"/>
          </a:xfrm>
          <a:custGeom>
            <a:avLst/>
            <a:gdLst/>
            <a:ahLst/>
            <a:cxnLst/>
            <a:rect l="l" t="t" r="r" b="b"/>
            <a:pathLst>
              <a:path w="875665" h="272415">
                <a:moveTo>
                  <a:pt x="165228" y="25237"/>
                </a:moveTo>
                <a:lnTo>
                  <a:pt x="92536" y="25237"/>
                </a:lnTo>
                <a:lnTo>
                  <a:pt x="106756" y="26073"/>
                </a:lnTo>
                <a:lnTo>
                  <a:pt x="119208" y="28583"/>
                </a:lnTo>
                <a:lnTo>
                  <a:pt x="151137" y="54298"/>
                </a:lnTo>
                <a:lnTo>
                  <a:pt x="155247" y="75329"/>
                </a:lnTo>
                <a:lnTo>
                  <a:pt x="154769" y="82977"/>
                </a:lnTo>
                <a:lnTo>
                  <a:pt x="136893" y="122267"/>
                </a:lnTo>
                <a:lnTo>
                  <a:pt x="8030" y="250461"/>
                </a:lnTo>
                <a:lnTo>
                  <a:pt x="8030" y="269962"/>
                </a:lnTo>
                <a:lnTo>
                  <a:pt x="195780" y="269962"/>
                </a:lnTo>
                <a:lnTo>
                  <a:pt x="195780" y="245490"/>
                </a:lnTo>
                <a:lnTo>
                  <a:pt x="48562" y="245490"/>
                </a:lnTo>
                <a:lnTo>
                  <a:pt x="139569" y="156012"/>
                </a:lnTo>
                <a:lnTo>
                  <a:pt x="168750" y="121956"/>
                </a:lnTo>
                <a:lnTo>
                  <a:pt x="182970" y="82499"/>
                </a:lnTo>
                <a:lnTo>
                  <a:pt x="183544" y="72270"/>
                </a:lnTo>
                <a:lnTo>
                  <a:pt x="182038" y="56353"/>
                </a:lnTo>
                <a:lnTo>
                  <a:pt x="177521" y="42253"/>
                </a:lnTo>
                <a:lnTo>
                  <a:pt x="169993" y="29969"/>
                </a:lnTo>
                <a:lnTo>
                  <a:pt x="165228" y="25237"/>
                </a:lnTo>
                <a:close/>
              </a:path>
              <a:path w="875665" h="272415">
                <a:moveTo>
                  <a:pt x="94831" y="0"/>
                </a:moveTo>
                <a:lnTo>
                  <a:pt x="52386" y="5592"/>
                </a:lnTo>
                <a:lnTo>
                  <a:pt x="17780" y="21987"/>
                </a:lnTo>
                <a:lnTo>
                  <a:pt x="0" y="38238"/>
                </a:lnTo>
                <a:lnTo>
                  <a:pt x="19501" y="55063"/>
                </a:lnTo>
                <a:lnTo>
                  <a:pt x="33817" y="42014"/>
                </a:lnTo>
                <a:lnTo>
                  <a:pt x="50761" y="32693"/>
                </a:lnTo>
                <a:lnTo>
                  <a:pt x="70334" y="27101"/>
                </a:lnTo>
                <a:lnTo>
                  <a:pt x="92536" y="25237"/>
                </a:lnTo>
                <a:lnTo>
                  <a:pt x="165228" y="25237"/>
                </a:lnTo>
                <a:lnTo>
                  <a:pt x="159453" y="19501"/>
                </a:lnTo>
                <a:lnTo>
                  <a:pt x="146524" y="10969"/>
                </a:lnTo>
                <a:lnTo>
                  <a:pt x="131444" y="4875"/>
                </a:lnTo>
                <a:lnTo>
                  <a:pt x="114213" y="1218"/>
                </a:lnTo>
                <a:lnTo>
                  <a:pt x="94831" y="0"/>
                </a:lnTo>
                <a:close/>
              </a:path>
              <a:path w="875665" h="272415">
                <a:moveTo>
                  <a:pt x="335523" y="0"/>
                </a:moveTo>
                <a:lnTo>
                  <a:pt x="292720" y="9248"/>
                </a:lnTo>
                <a:lnTo>
                  <a:pt x="258568" y="36517"/>
                </a:lnTo>
                <a:lnTo>
                  <a:pt x="236366" y="79846"/>
                </a:lnTo>
                <a:lnTo>
                  <a:pt x="228838" y="136128"/>
                </a:lnTo>
                <a:lnTo>
                  <a:pt x="229674" y="156299"/>
                </a:lnTo>
                <a:lnTo>
                  <a:pt x="242221" y="208781"/>
                </a:lnTo>
                <a:lnTo>
                  <a:pt x="268678" y="246708"/>
                </a:lnTo>
                <a:lnTo>
                  <a:pt x="306175" y="268146"/>
                </a:lnTo>
                <a:lnTo>
                  <a:pt x="335523" y="272256"/>
                </a:lnTo>
                <a:lnTo>
                  <a:pt x="350579" y="271229"/>
                </a:lnTo>
                <a:lnTo>
                  <a:pt x="364775" y="268146"/>
                </a:lnTo>
                <a:lnTo>
                  <a:pt x="378111" y="263008"/>
                </a:lnTo>
                <a:lnTo>
                  <a:pt x="390586" y="255814"/>
                </a:lnTo>
                <a:lnTo>
                  <a:pt x="401759" y="247019"/>
                </a:lnTo>
                <a:lnTo>
                  <a:pt x="335523" y="247019"/>
                </a:lnTo>
                <a:lnTo>
                  <a:pt x="324195" y="246207"/>
                </a:lnTo>
                <a:lnTo>
                  <a:pt x="285909" y="226777"/>
                </a:lnTo>
                <a:lnTo>
                  <a:pt x="262344" y="183089"/>
                </a:lnTo>
                <a:lnTo>
                  <a:pt x="256752" y="136128"/>
                </a:lnTo>
                <a:lnTo>
                  <a:pt x="257373" y="119184"/>
                </a:lnTo>
                <a:lnTo>
                  <a:pt x="266694" y="76094"/>
                </a:lnTo>
                <a:lnTo>
                  <a:pt x="294226" y="38238"/>
                </a:lnTo>
                <a:lnTo>
                  <a:pt x="335523" y="25237"/>
                </a:lnTo>
                <a:lnTo>
                  <a:pt x="401729" y="25237"/>
                </a:lnTo>
                <a:lnTo>
                  <a:pt x="390586" y="16442"/>
                </a:lnTo>
                <a:lnTo>
                  <a:pt x="378111" y="9248"/>
                </a:lnTo>
                <a:lnTo>
                  <a:pt x="364775" y="4110"/>
                </a:lnTo>
                <a:lnTo>
                  <a:pt x="350579" y="1027"/>
                </a:lnTo>
                <a:lnTo>
                  <a:pt x="335523" y="0"/>
                </a:lnTo>
                <a:close/>
              </a:path>
              <a:path w="875665" h="272415">
                <a:moveTo>
                  <a:pt x="401729" y="25237"/>
                </a:moveTo>
                <a:lnTo>
                  <a:pt x="335523" y="25237"/>
                </a:lnTo>
                <a:lnTo>
                  <a:pt x="346827" y="26049"/>
                </a:lnTo>
                <a:lnTo>
                  <a:pt x="357414" y="28487"/>
                </a:lnTo>
                <a:lnTo>
                  <a:pt x="392402" y="54202"/>
                </a:lnTo>
                <a:lnTo>
                  <a:pt x="408702" y="89167"/>
                </a:lnTo>
                <a:lnTo>
                  <a:pt x="414294" y="136128"/>
                </a:lnTo>
                <a:lnTo>
                  <a:pt x="413673" y="153072"/>
                </a:lnTo>
                <a:lnTo>
                  <a:pt x="404352" y="196162"/>
                </a:lnTo>
                <a:lnTo>
                  <a:pt x="376438" y="234018"/>
                </a:lnTo>
                <a:lnTo>
                  <a:pt x="335523" y="247019"/>
                </a:lnTo>
                <a:lnTo>
                  <a:pt x="401759" y="247019"/>
                </a:lnTo>
                <a:lnTo>
                  <a:pt x="428824" y="208781"/>
                </a:lnTo>
                <a:lnTo>
                  <a:pt x="441730" y="156299"/>
                </a:lnTo>
                <a:lnTo>
                  <a:pt x="442590" y="136128"/>
                </a:lnTo>
                <a:lnTo>
                  <a:pt x="441730" y="115981"/>
                </a:lnTo>
                <a:lnTo>
                  <a:pt x="428824" y="63858"/>
                </a:lnTo>
                <a:lnTo>
                  <a:pt x="402153" y="25571"/>
                </a:lnTo>
                <a:lnTo>
                  <a:pt x="401729" y="25237"/>
                </a:lnTo>
                <a:close/>
              </a:path>
              <a:path w="875665" h="272415">
                <a:moveTo>
                  <a:pt x="633499" y="25237"/>
                </a:moveTo>
                <a:lnTo>
                  <a:pt x="560807" y="25237"/>
                </a:lnTo>
                <a:lnTo>
                  <a:pt x="575026" y="26073"/>
                </a:lnTo>
                <a:lnTo>
                  <a:pt x="587478" y="28583"/>
                </a:lnTo>
                <a:lnTo>
                  <a:pt x="619407" y="54298"/>
                </a:lnTo>
                <a:lnTo>
                  <a:pt x="623517" y="75329"/>
                </a:lnTo>
                <a:lnTo>
                  <a:pt x="623039" y="82977"/>
                </a:lnTo>
                <a:lnTo>
                  <a:pt x="605163" y="122267"/>
                </a:lnTo>
                <a:lnTo>
                  <a:pt x="476300" y="250461"/>
                </a:lnTo>
                <a:lnTo>
                  <a:pt x="476300" y="269962"/>
                </a:lnTo>
                <a:lnTo>
                  <a:pt x="664050" y="269962"/>
                </a:lnTo>
                <a:lnTo>
                  <a:pt x="664050" y="245490"/>
                </a:lnTo>
                <a:lnTo>
                  <a:pt x="516832" y="245490"/>
                </a:lnTo>
                <a:lnTo>
                  <a:pt x="607840" y="156012"/>
                </a:lnTo>
                <a:lnTo>
                  <a:pt x="637020" y="121956"/>
                </a:lnTo>
                <a:lnTo>
                  <a:pt x="651240" y="82499"/>
                </a:lnTo>
                <a:lnTo>
                  <a:pt x="651814" y="72270"/>
                </a:lnTo>
                <a:lnTo>
                  <a:pt x="650308" y="56353"/>
                </a:lnTo>
                <a:lnTo>
                  <a:pt x="645791" y="42253"/>
                </a:lnTo>
                <a:lnTo>
                  <a:pt x="638263" y="29969"/>
                </a:lnTo>
                <a:lnTo>
                  <a:pt x="633499" y="25237"/>
                </a:lnTo>
                <a:close/>
              </a:path>
              <a:path w="875665" h="272415">
                <a:moveTo>
                  <a:pt x="563101" y="0"/>
                </a:moveTo>
                <a:lnTo>
                  <a:pt x="520656" y="5592"/>
                </a:lnTo>
                <a:lnTo>
                  <a:pt x="486051" y="21987"/>
                </a:lnTo>
                <a:lnTo>
                  <a:pt x="468270" y="38238"/>
                </a:lnTo>
                <a:lnTo>
                  <a:pt x="487771" y="55063"/>
                </a:lnTo>
                <a:lnTo>
                  <a:pt x="502087" y="42014"/>
                </a:lnTo>
                <a:lnTo>
                  <a:pt x="519031" y="32693"/>
                </a:lnTo>
                <a:lnTo>
                  <a:pt x="538604" y="27101"/>
                </a:lnTo>
                <a:lnTo>
                  <a:pt x="560807" y="25237"/>
                </a:lnTo>
                <a:lnTo>
                  <a:pt x="633499" y="25237"/>
                </a:lnTo>
                <a:lnTo>
                  <a:pt x="627724" y="19501"/>
                </a:lnTo>
                <a:lnTo>
                  <a:pt x="614794" y="10969"/>
                </a:lnTo>
                <a:lnTo>
                  <a:pt x="599714" y="4875"/>
                </a:lnTo>
                <a:lnTo>
                  <a:pt x="582483" y="1218"/>
                </a:lnTo>
                <a:lnTo>
                  <a:pt x="563101" y="0"/>
                </a:lnTo>
                <a:close/>
              </a:path>
              <a:path w="875665" h="272415">
                <a:moveTo>
                  <a:pt x="695543" y="216046"/>
                </a:moveTo>
                <a:lnTo>
                  <a:pt x="682159" y="237842"/>
                </a:lnTo>
                <a:lnTo>
                  <a:pt x="690620" y="245298"/>
                </a:lnTo>
                <a:lnTo>
                  <a:pt x="700323" y="251990"/>
                </a:lnTo>
                <a:lnTo>
                  <a:pt x="736649" y="267094"/>
                </a:lnTo>
                <a:lnTo>
                  <a:pt x="778520" y="272256"/>
                </a:lnTo>
                <a:lnTo>
                  <a:pt x="793600" y="271611"/>
                </a:lnTo>
                <a:lnTo>
                  <a:pt x="831671" y="261932"/>
                </a:lnTo>
                <a:lnTo>
                  <a:pt x="853607" y="247019"/>
                </a:lnTo>
                <a:lnTo>
                  <a:pt x="778520" y="247019"/>
                </a:lnTo>
                <a:lnTo>
                  <a:pt x="766093" y="246493"/>
                </a:lnTo>
                <a:lnTo>
                  <a:pt x="720565" y="233899"/>
                </a:lnTo>
                <a:lnTo>
                  <a:pt x="702784" y="222618"/>
                </a:lnTo>
                <a:lnTo>
                  <a:pt x="695543" y="216046"/>
                </a:lnTo>
                <a:close/>
              </a:path>
              <a:path w="875665" h="272415">
                <a:moveTo>
                  <a:pt x="865321" y="2294"/>
                </a:moveTo>
                <a:lnTo>
                  <a:pt x="693248" y="2294"/>
                </a:lnTo>
                <a:lnTo>
                  <a:pt x="693248" y="26766"/>
                </a:lnTo>
                <a:lnTo>
                  <a:pt x="830142" y="26766"/>
                </a:lnTo>
                <a:lnTo>
                  <a:pt x="755959" y="119685"/>
                </a:lnTo>
                <a:lnTo>
                  <a:pt x="755959" y="139952"/>
                </a:lnTo>
                <a:lnTo>
                  <a:pt x="775079" y="139952"/>
                </a:lnTo>
                <a:lnTo>
                  <a:pt x="792095" y="140836"/>
                </a:lnTo>
                <a:lnTo>
                  <a:pt x="829377" y="154100"/>
                </a:lnTo>
                <a:lnTo>
                  <a:pt x="847349" y="193103"/>
                </a:lnTo>
                <a:lnTo>
                  <a:pt x="846226" y="205053"/>
                </a:lnTo>
                <a:lnTo>
                  <a:pt x="819459" y="239061"/>
                </a:lnTo>
                <a:lnTo>
                  <a:pt x="778520" y="247019"/>
                </a:lnTo>
                <a:lnTo>
                  <a:pt x="853607" y="247019"/>
                </a:lnTo>
                <a:lnTo>
                  <a:pt x="874952" y="204264"/>
                </a:lnTo>
                <a:lnTo>
                  <a:pt x="875645" y="193103"/>
                </a:lnTo>
                <a:lnTo>
                  <a:pt x="874259" y="177449"/>
                </a:lnTo>
                <a:lnTo>
                  <a:pt x="853467" y="139952"/>
                </a:lnTo>
                <a:lnTo>
                  <a:pt x="809374" y="119303"/>
                </a:lnTo>
                <a:lnTo>
                  <a:pt x="789609" y="117009"/>
                </a:lnTo>
                <a:lnTo>
                  <a:pt x="865321" y="21795"/>
                </a:lnTo>
                <a:lnTo>
                  <a:pt x="865321" y="22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4571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666" y="254523"/>
            <a:ext cx="2805966" cy="251062"/>
          </a:xfrm>
          <a:custGeom>
            <a:avLst/>
            <a:gdLst/>
            <a:ahLst/>
            <a:cxnLst/>
            <a:rect l="l" t="t" r="r" b="b"/>
            <a:pathLst>
              <a:path w="4627245" h="414019">
                <a:moveTo>
                  <a:pt x="73577" y="5748"/>
                </a:moveTo>
                <a:lnTo>
                  <a:pt x="0" y="5748"/>
                </a:lnTo>
                <a:lnTo>
                  <a:pt x="0" y="408126"/>
                </a:lnTo>
                <a:lnTo>
                  <a:pt x="69553" y="408126"/>
                </a:lnTo>
                <a:lnTo>
                  <a:pt x="158012" y="291436"/>
                </a:lnTo>
                <a:lnTo>
                  <a:pt x="73577" y="291436"/>
                </a:lnTo>
                <a:lnTo>
                  <a:pt x="73577" y="5748"/>
                </a:lnTo>
                <a:close/>
              </a:path>
              <a:path w="4627245" h="414019">
                <a:moveTo>
                  <a:pt x="359266" y="123012"/>
                </a:moveTo>
                <a:lnTo>
                  <a:pt x="285688" y="123012"/>
                </a:lnTo>
                <a:lnTo>
                  <a:pt x="285688" y="408126"/>
                </a:lnTo>
                <a:lnTo>
                  <a:pt x="359266" y="408126"/>
                </a:lnTo>
                <a:lnTo>
                  <a:pt x="359266" y="123012"/>
                </a:lnTo>
                <a:close/>
              </a:path>
              <a:path w="4627245" h="414019">
                <a:moveTo>
                  <a:pt x="359266" y="5748"/>
                </a:moveTo>
                <a:lnTo>
                  <a:pt x="289712" y="5748"/>
                </a:lnTo>
                <a:lnTo>
                  <a:pt x="73577" y="291436"/>
                </a:lnTo>
                <a:lnTo>
                  <a:pt x="158012" y="291436"/>
                </a:lnTo>
                <a:lnTo>
                  <a:pt x="285688" y="123012"/>
                </a:lnTo>
                <a:lnTo>
                  <a:pt x="359266" y="123012"/>
                </a:lnTo>
                <a:lnTo>
                  <a:pt x="359266" y="5748"/>
                </a:lnTo>
                <a:close/>
              </a:path>
              <a:path w="4627245" h="414019">
                <a:moveTo>
                  <a:pt x="599695" y="162100"/>
                </a:moveTo>
                <a:lnTo>
                  <a:pt x="527842" y="162100"/>
                </a:lnTo>
                <a:lnTo>
                  <a:pt x="527842" y="408126"/>
                </a:lnTo>
                <a:lnTo>
                  <a:pt x="599695" y="408126"/>
                </a:lnTo>
                <a:lnTo>
                  <a:pt x="599695" y="162100"/>
                </a:lnTo>
                <a:close/>
              </a:path>
              <a:path w="4627245" h="414019">
                <a:moveTo>
                  <a:pt x="707188" y="101169"/>
                </a:moveTo>
                <a:lnTo>
                  <a:pt x="419775" y="101169"/>
                </a:lnTo>
                <a:lnTo>
                  <a:pt x="419775" y="162100"/>
                </a:lnTo>
                <a:lnTo>
                  <a:pt x="707188" y="162100"/>
                </a:lnTo>
                <a:lnTo>
                  <a:pt x="707188" y="101169"/>
                </a:lnTo>
                <a:close/>
              </a:path>
              <a:path w="4627245" h="414019">
                <a:moveTo>
                  <a:pt x="882644" y="97720"/>
                </a:moveTo>
                <a:lnTo>
                  <a:pt x="838383" y="102750"/>
                </a:lnTo>
                <a:lnTo>
                  <a:pt x="798720" y="117839"/>
                </a:lnTo>
                <a:lnTo>
                  <a:pt x="765380" y="141838"/>
                </a:lnTo>
                <a:lnTo>
                  <a:pt x="740088" y="173597"/>
                </a:lnTo>
                <a:lnTo>
                  <a:pt x="724567" y="211679"/>
                </a:lnTo>
                <a:lnTo>
                  <a:pt x="719394" y="254647"/>
                </a:lnTo>
                <a:lnTo>
                  <a:pt x="720687" y="276778"/>
                </a:lnTo>
                <a:lnTo>
                  <a:pt x="731034" y="317591"/>
                </a:lnTo>
                <a:lnTo>
                  <a:pt x="751728" y="353122"/>
                </a:lnTo>
                <a:lnTo>
                  <a:pt x="781044" y="381001"/>
                </a:lnTo>
                <a:lnTo>
                  <a:pt x="817977" y="400833"/>
                </a:lnTo>
                <a:lnTo>
                  <a:pt x="859939" y="410892"/>
                </a:lnTo>
                <a:lnTo>
                  <a:pt x="882644" y="412150"/>
                </a:lnTo>
                <a:lnTo>
                  <a:pt x="905602" y="410892"/>
                </a:lnTo>
                <a:lnTo>
                  <a:pt x="947851" y="400833"/>
                </a:lnTo>
                <a:lnTo>
                  <a:pt x="984784" y="381001"/>
                </a:lnTo>
                <a:lnTo>
                  <a:pt x="1013813" y="353122"/>
                </a:lnTo>
                <a:lnTo>
                  <a:pt x="1015488" y="350643"/>
                </a:lnTo>
                <a:lnTo>
                  <a:pt x="882644" y="350643"/>
                </a:lnTo>
                <a:lnTo>
                  <a:pt x="863675" y="348991"/>
                </a:lnTo>
                <a:lnTo>
                  <a:pt x="817114" y="324201"/>
                </a:lnTo>
                <a:lnTo>
                  <a:pt x="793403" y="275161"/>
                </a:lnTo>
                <a:lnTo>
                  <a:pt x="791822" y="254647"/>
                </a:lnTo>
                <a:lnTo>
                  <a:pt x="793403" y="234133"/>
                </a:lnTo>
                <a:lnTo>
                  <a:pt x="817114" y="185093"/>
                </a:lnTo>
                <a:lnTo>
                  <a:pt x="863675" y="160304"/>
                </a:lnTo>
                <a:lnTo>
                  <a:pt x="882644" y="158651"/>
                </a:lnTo>
                <a:lnTo>
                  <a:pt x="1015100" y="158651"/>
                </a:lnTo>
                <a:lnTo>
                  <a:pt x="1013813" y="156747"/>
                </a:lnTo>
                <a:lnTo>
                  <a:pt x="984784" y="128868"/>
                </a:lnTo>
                <a:lnTo>
                  <a:pt x="947851" y="109037"/>
                </a:lnTo>
                <a:lnTo>
                  <a:pt x="905602" y="98977"/>
                </a:lnTo>
                <a:lnTo>
                  <a:pt x="882644" y="97720"/>
                </a:lnTo>
                <a:close/>
              </a:path>
              <a:path w="4627245" h="414019">
                <a:moveTo>
                  <a:pt x="1015100" y="158651"/>
                </a:moveTo>
                <a:lnTo>
                  <a:pt x="882644" y="158651"/>
                </a:lnTo>
                <a:lnTo>
                  <a:pt x="901614" y="160304"/>
                </a:lnTo>
                <a:lnTo>
                  <a:pt x="918858" y="165262"/>
                </a:lnTo>
                <a:lnTo>
                  <a:pt x="959491" y="199356"/>
                </a:lnTo>
                <a:lnTo>
                  <a:pt x="974042" y="254647"/>
                </a:lnTo>
                <a:lnTo>
                  <a:pt x="972425" y="275161"/>
                </a:lnTo>
                <a:lnTo>
                  <a:pt x="948175" y="324201"/>
                </a:lnTo>
                <a:lnTo>
                  <a:pt x="901614" y="348991"/>
                </a:lnTo>
                <a:lnTo>
                  <a:pt x="882644" y="350643"/>
                </a:lnTo>
                <a:lnTo>
                  <a:pt x="1015488" y="350643"/>
                </a:lnTo>
                <a:lnTo>
                  <a:pt x="1034506" y="317591"/>
                </a:lnTo>
                <a:lnTo>
                  <a:pt x="1045140" y="276778"/>
                </a:lnTo>
                <a:lnTo>
                  <a:pt x="1046470" y="254647"/>
                </a:lnTo>
                <a:lnTo>
                  <a:pt x="1045140" y="232552"/>
                </a:lnTo>
                <a:lnTo>
                  <a:pt x="1041153" y="211679"/>
                </a:lnTo>
                <a:lnTo>
                  <a:pt x="1034506" y="192027"/>
                </a:lnTo>
                <a:lnTo>
                  <a:pt x="1025153" y="173525"/>
                </a:lnTo>
                <a:lnTo>
                  <a:pt x="1015100" y="158651"/>
                </a:lnTo>
                <a:close/>
              </a:path>
              <a:path w="4627245" h="414019">
                <a:moveTo>
                  <a:pt x="1353130" y="101169"/>
                </a:moveTo>
                <a:lnTo>
                  <a:pt x="1117452" y="101169"/>
                </a:lnTo>
                <a:lnTo>
                  <a:pt x="1117452" y="408126"/>
                </a:lnTo>
                <a:lnTo>
                  <a:pt x="1189305" y="408126"/>
                </a:lnTo>
                <a:lnTo>
                  <a:pt x="1189305" y="162100"/>
                </a:lnTo>
                <a:lnTo>
                  <a:pt x="1353130" y="162100"/>
                </a:lnTo>
                <a:lnTo>
                  <a:pt x="1353130" y="101169"/>
                </a:lnTo>
                <a:close/>
              </a:path>
              <a:path w="4627245" h="414019">
                <a:moveTo>
                  <a:pt x="1477279" y="101169"/>
                </a:moveTo>
                <a:lnTo>
                  <a:pt x="1405426" y="101169"/>
                </a:lnTo>
                <a:lnTo>
                  <a:pt x="1405426" y="408126"/>
                </a:lnTo>
                <a:lnTo>
                  <a:pt x="1471531" y="408126"/>
                </a:lnTo>
                <a:lnTo>
                  <a:pt x="1558911" y="303508"/>
                </a:lnTo>
                <a:lnTo>
                  <a:pt x="1477279" y="303508"/>
                </a:lnTo>
                <a:lnTo>
                  <a:pt x="1477279" y="101169"/>
                </a:lnTo>
                <a:close/>
              </a:path>
              <a:path w="4627245" h="414019">
                <a:moveTo>
                  <a:pt x="1712383" y="205787"/>
                </a:moveTo>
                <a:lnTo>
                  <a:pt x="1640530" y="205787"/>
                </a:lnTo>
                <a:lnTo>
                  <a:pt x="1640530" y="408126"/>
                </a:lnTo>
                <a:lnTo>
                  <a:pt x="1712383" y="408126"/>
                </a:lnTo>
                <a:lnTo>
                  <a:pt x="1712383" y="205787"/>
                </a:lnTo>
                <a:close/>
              </a:path>
              <a:path w="4627245" h="414019">
                <a:moveTo>
                  <a:pt x="1712383" y="101169"/>
                </a:moveTo>
                <a:lnTo>
                  <a:pt x="1646853" y="101169"/>
                </a:lnTo>
                <a:lnTo>
                  <a:pt x="1477279" y="303508"/>
                </a:lnTo>
                <a:lnTo>
                  <a:pt x="1558911" y="303508"/>
                </a:lnTo>
                <a:lnTo>
                  <a:pt x="1640530" y="205787"/>
                </a:lnTo>
                <a:lnTo>
                  <a:pt x="1712383" y="205787"/>
                </a:lnTo>
                <a:lnTo>
                  <a:pt x="1712383" y="101169"/>
                </a:lnTo>
                <a:close/>
              </a:path>
              <a:path w="4627245" h="414019">
                <a:moveTo>
                  <a:pt x="2269686" y="5748"/>
                </a:moveTo>
                <a:lnTo>
                  <a:pt x="1975950" y="5748"/>
                </a:lnTo>
                <a:lnTo>
                  <a:pt x="1975950" y="408126"/>
                </a:lnTo>
                <a:lnTo>
                  <a:pt x="2277733" y="408126"/>
                </a:lnTo>
                <a:lnTo>
                  <a:pt x="2277733" y="345470"/>
                </a:lnTo>
                <a:lnTo>
                  <a:pt x="2050677" y="345470"/>
                </a:lnTo>
                <a:lnTo>
                  <a:pt x="2050677" y="234528"/>
                </a:lnTo>
                <a:lnTo>
                  <a:pt x="2244968" y="234528"/>
                </a:lnTo>
                <a:lnTo>
                  <a:pt x="2244968" y="173022"/>
                </a:lnTo>
                <a:lnTo>
                  <a:pt x="2050677" y="173022"/>
                </a:lnTo>
                <a:lnTo>
                  <a:pt x="2050677" y="68404"/>
                </a:lnTo>
                <a:lnTo>
                  <a:pt x="2269686" y="68404"/>
                </a:lnTo>
                <a:lnTo>
                  <a:pt x="2269686" y="5748"/>
                </a:lnTo>
                <a:close/>
              </a:path>
              <a:path w="4627245" h="414019">
                <a:moveTo>
                  <a:pt x="2634655" y="5748"/>
                </a:moveTo>
                <a:lnTo>
                  <a:pt x="2361613" y="5748"/>
                </a:lnTo>
                <a:lnTo>
                  <a:pt x="2361613" y="408126"/>
                </a:lnTo>
                <a:lnTo>
                  <a:pt x="2435190" y="408126"/>
                </a:lnTo>
                <a:lnTo>
                  <a:pt x="2434616" y="68979"/>
                </a:lnTo>
                <a:lnTo>
                  <a:pt x="2634080" y="68979"/>
                </a:lnTo>
                <a:lnTo>
                  <a:pt x="2634655" y="5748"/>
                </a:lnTo>
                <a:close/>
              </a:path>
              <a:path w="4627245" h="414019">
                <a:moveTo>
                  <a:pt x="2701887" y="300633"/>
                </a:moveTo>
                <a:lnTo>
                  <a:pt x="2654751" y="346619"/>
                </a:lnTo>
                <a:lnTo>
                  <a:pt x="2669410" y="362032"/>
                </a:lnTo>
                <a:lnTo>
                  <a:pt x="2685792" y="375504"/>
                </a:lnTo>
                <a:lnTo>
                  <a:pt x="2723730" y="396629"/>
                </a:lnTo>
                <a:lnTo>
                  <a:pt x="2767992" y="409563"/>
                </a:lnTo>
                <a:lnTo>
                  <a:pt x="2816852" y="413874"/>
                </a:lnTo>
                <a:lnTo>
                  <a:pt x="2845414" y="412221"/>
                </a:lnTo>
                <a:lnTo>
                  <a:pt x="2898010" y="399000"/>
                </a:lnTo>
                <a:lnTo>
                  <a:pt x="2944320" y="372666"/>
                </a:lnTo>
                <a:lnTo>
                  <a:pt x="2970091" y="348344"/>
                </a:lnTo>
                <a:lnTo>
                  <a:pt x="2812829" y="348344"/>
                </a:lnTo>
                <a:lnTo>
                  <a:pt x="2780890" y="345362"/>
                </a:lnTo>
                <a:lnTo>
                  <a:pt x="2751753" y="336416"/>
                </a:lnTo>
                <a:lnTo>
                  <a:pt x="2725419" y="321507"/>
                </a:lnTo>
                <a:lnTo>
                  <a:pt x="2701887" y="300633"/>
                </a:lnTo>
                <a:close/>
              </a:path>
              <a:path w="4627245" h="414019">
                <a:moveTo>
                  <a:pt x="2969999" y="65530"/>
                </a:moveTo>
                <a:lnTo>
                  <a:pt x="2812829" y="65530"/>
                </a:lnTo>
                <a:lnTo>
                  <a:pt x="2836899" y="67398"/>
                </a:lnTo>
                <a:lnTo>
                  <a:pt x="2859102" y="73002"/>
                </a:lnTo>
                <a:lnTo>
                  <a:pt x="2897903" y="95421"/>
                </a:lnTo>
                <a:lnTo>
                  <a:pt x="2927075" y="130054"/>
                </a:lnTo>
                <a:lnTo>
                  <a:pt x="2943314" y="174172"/>
                </a:lnTo>
                <a:lnTo>
                  <a:pt x="2764543" y="174172"/>
                </a:lnTo>
                <a:lnTo>
                  <a:pt x="2764543" y="233379"/>
                </a:lnTo>
                <a:lnTo>
                  <a:pt x="2944464" y="233379"/>
                </a:lnTo>
                <a:lnTo>
                  <a:pt x="2938679" y="257989"/>
                </a:lnTo>
                <a:lnTo>
                  <a:pt x="2916549" y="299663"/>
                </a:lnTo>
                <a:lnTo>
                  <a:pt x="2881376" y="330560"/>
                </a:lnTo>
                <a:lnTo>
                  <a:pt x="2837690" y="346368"/>
                </a:lnTo>
                <a:lnTo>
                  <a:pt x="2812829" y="348344"/>
                </a:lnTo>
                <a:lnTo>
                  <a:pt x="2970091" y="348344"/>
                </a:lnTo>
                <a:lnTo>
                  <a:pt x="2995623" y="313280"/>
                </a:lnTo>
                <a:lnTo>
                  <a:pt x="3015455" y="263126"/>
                </a:lnTo>
                <a:lnTo>
                  <a:pt x="3022065" y="206937"/>
                </a:lnTo>
                <a:lnTo>
                  <a:pt x="3020412" y="178088"/>
                </a:lnTo>
                <a:lnTo>
                  <a:pt x="3015455" y="150748"/>
                </a:lnTo>
                <a:lnTo>
                  <a:pt x="3007191" y="124916"/>
                </a:lnTo>
                <a:lnTo>
                  <a:pt x="2995623" y="100594"/>
                </a:lnTo>
                <a:lnTo>
                  <a:pt x="2981109" y="78320"/>
                </a:lnTo>
                <a:lnTo>
                  <a:pt x="2969999" y="65530"/>
                </a:lnTo>
                <a:close/>
              </a:path>
              <a:path w="4627245" h="414019">
                <a:moveTo>
                  <a:pt x="2816852" y="0"/>
                </a:moveTo>
                <a:lnTo>
                  <a:pt x="2767992" y="4311"/>
                </a:lnTo>
                <a:lnTo>
                  <a:pt x="2723730" y="17244"/>
                </a:lnTo>
                <a:lnTo>
                  <a:pt x="2685792" y="38369"/>
                </a:lnTo>
                <a:lnTo>
                  <a:pt x="2654751" y="67254"/>
                </a:lnTo>
                <a:lnTo>
                  <a:pt x="2701887" y="113240"/>
                </a:lnTo>
                <a:lnTo>
                  <a:pt x="2725419" y="92367"/>
                </a:lnTo>
                <a:lnTo>
                  <a:pt x="2751753" y="77457"/>
                </a:lnTo>
                <a:lnTo>
                  <a:pt x="2780890" y="68512"/>
                </a:lnTo>
                <a:lnTo>
                  <a:pt x="2812829" y="65530"/>
                </a:lnTo>
                <a:lnTo>
                  <a:pt x="2969999" y="65530"/>
                </a:lnTo>
                <a:lnTo>
                  <a:pt x="2964008" y="58632"/>
                </a:lnTo>
                <a:lnTo>
                  <a:pt x="2922045" y="27016"/>
                </a:lnTo>
                <a:lnTo>
                  <a:pt x="2872467" y="6754"/>
                </a:lnTo>
                <a:lnTo>
                  <a:pt x="2845414" y="1688"/>
                </a:lnTo>
                <a:lnTo>
                  <a:pt x="2816852" y="0"/>
                </a:lnTo>
                <a:close/>
              </a:path>
              <a:path w="4627245" h="414019">
                <a:moveTo>
                  <a:pt x="3241559" y="218433"/>
                </a:moveTo>
                <a:lnTo>
                  <a:pt x="3083482" y="218433"/>
                </a:lnTo>
                <a:lnTo>
                  <a:pt x="3083482" y="278215"/>
                </a:lnTo>
                <a:lnTo>
                  <a:pt x="3241559" y="278215"/>
                </a:lnTo>
                <a:lnTo>
                  <a:pt x="3241559" y="218433"/>
                </a:lnTo>
                <a:close/>
              </a:path>
              <a:path w="4627245" h="414019">
                <a:moveTo>
                  <a:pt x="3554365" y="64955"/>
                </a:moveTo>
                <a:lnTo>
                  <a:pt x="3415798" y="64955"/>
                </a:lnTo>
                <a:lnTo>
                  <a:pt x="3433079" y="65889"/>
                </a:lnTo>
                <a:lnTo>
                  <a:pt x="3448132" y="68691"/>
                </a:lnTo>
                <a:lnTo>
                  <a:pt x="3485783" y="98151"/>
                </a:lnTo>
                <a:lnTo>
                  <a:pt x="3490526" y="123012"/>
                </a:lnTo>
                <a:lnTo>
                  <a:pt x="3489915" y="132533"/>
                </a:lnTo>
                <a:lnTo>
                  <a:pt x="3475041" y="171441"/>
                </a:lnTo>
                <a:lnTo>
                  <a:pt x="3444539" y="206362"/>
                </a:lnTo>
                <a:lnTo>
                  <a:pt x="3284738" y="358116"/>
                </a:lnTo>
                <a:lnTo>
                  <a:pt x="3284738" y="408126"/>
                </a:lnTo>
                <a:lnTo>
                  <a:pt x="3581348" y="408126"/>
                </a:lnTo>
                <a:lnTo>
                  <a:pt x="3581348" y="344895"/>
                </a:lnTo>
                <a:lnTo>
                  <a:pt x="3391656" y="344895"/>
                </a:lnTo>
                <a:lnTo>
                  <a:pt x="3499148" y="242576"/>
                </a:lnTo>
                <a:lnTo>
                  <a:pt x="3531913" y="207799"/>
                </a:lnTo>
                <a:lnTo>
                  <a:pt x="3558068" y="162424"/>
                </a:lnTo>
                <a:lnTo>
                  <a:pt x="3565828" y="115540"/>
                </a:lnTo>
                <a:lnTo>
                  <a:pt x="3563385" y="90211"/>
                </a:lnTo>
                <a:lnTo>
                  <a:pt x="3556056" y="67685"/>
                </a:lnTo>
                <a:lnTo>
                  <a:pt x="3554365" y="64955"/>
                </a:lnTo>
                <a:close/>
              </a:path>
              <a:path w="4627245" h="414019">
                <a:moveTo>
                  <a:pt x="3422121" y="0"/>
                </a:moveTo>
                <a:lnTo>
                  <a:pt x="3374986" y="4454"/>
                </a:lnTo>
                <a:lnTo>
                  <a:pt x="3332448" y="17819"/>
                </a:lnTo>
                <a:lnTo>
                  <a:pt x="3296809" y="38657"/>
                </a:lnTo>
                <a:lnTo>
                  <a:pt x="3269218" y="66679"/>
                </a:lnTo>
                <a:lnTo>
                  <a:pt x="3321527" y="106917"/>
                </a:lnTo>
                <a:lnTo>
                  <a:pt x="3339706" y="88559"/>
                </a:lnTo>
                <a:lnTo>
                  <a:pt x="3361477" y="75445"/>
                </a:lnTo>
                <a:lnTo>
                  <a:pt x="3386841" y="67577"/>
                </a:lnTo>
                <a:lnTo>
                  <a:pt x="3415798" y="64955"/>
                </a:lnTo>
                <a:lnTo>
                  <a:pt x="3554365" y="64955"/>
                </a:lnTo>
                <a:lnTo>
                  <a:pt x="3543841" y="47962"/>
                </a:lnTo>
                <a:lnTo>
                  <a:pt x="3526739" y="31040"/>
                </a:lnTo>
                <a:lnTo>
                  <a:pt x="3505543" y="17460"/>
                </a:lnTo>
                <a:lnTo>
                  <a:pt x="3481041" y="7760"/>
                </a:lnTo>
                <a:lnTo>
                  <a:pt x="3453234" y="1940"/>
                </a:lnTo>
                <a:lnTo>
                  <a:pt x="3422121" y="0"/>
                </a:lnTo>
                <a:close/>
              </a:path>
              <a:path w="4627245" h="414019">
                <a:moveTo>
                  <a:pt x="3790643" y="0"/>
                </a:moveTo>
                <a:lnTo>
                  <a:pt x="3744944" y="6179"/>
                </a:lnTo>
                <a:lnTo>
                  <a:pt x="3704419" y="24717"/>
                </a:lnTo>
                <a:lnTo>
                  <a:pt x="3670504" y="54608"/>
                </a:lnTo>
                <a:lnTo>
                  <a:pt x="3644637" y="95995"/>
                </a:lnTo>
                <a:lnTo>
                  <a:pt x="3628255" y="147011"/>
                </a:lnTo>
                <a:lnTo>
                  <a:pt x="3622794" y="206937"/>
                </a:lnTo>
                <a:lnTo>
                  <a:pt x="3624159" y="238049"/>
                </a:lnTo>
                <a:lnTo>
                  <a:pt x="3635081" y="293807"/>
                </a:lnTo>
                <a:lnTo>
                  <a:pt x="3656565" y="340368"/>
                </a:lnTo>
                <a:lnTo>
                  <a:pt x="3686456" y="376007"/>
                </a:lnTo>
                <a:lnTo>
                  <a:pt x="3724035" y="400294"/>
                </a:lnTo>
                <a:lnTo>
                  <a:pt x="3767147" y="412365"/>
                </a:lnTo>
                <a:lnTo>
                  <a:pt x="3790643" y="413874"/>
                </a:lnTo>
                <a:lnTo>
                  <a:pt x="3814139" y="412365"/>
                </a:lnTo>
                <a:lnTo>
                  <a:pt x="3857251" y="400294"/>
                </a:lnTo>
                <a:lnTo>
                  <a:pt x="3895082" y="376007"/>
                </a:lnTo>
                <a:lnTo>
                  <a:pt x="3918999" y="348919"/>
                </a:lnTo>
                <a:lnTo>
                  <a:pt x="3790643" y="348919"/>
                </a:lnTo>
                <a:lnTo>
                  <a:pt x="3770452" y="346691"/>
                </a:lnTo>
                <a:lnTo>
                  <a:pt x="3736537" y="328872"/>
                </a:lnTo>
                <a:lnTo>
                  <a:pt x="3711999" y="293268"/>
                </a:lnTo>
                <a:lnTo>
                  <a:pt x="3699641" y="240097"/>
                </a:lnTo>
                <a:lnTo>
                  <a:pt x="3698096" y="206937"/>
                </a:lnTo>
                <a:lnTo>
                  <a:pt x="3699641" y="173777"/>
                </a:lnTo>
                <a:lnTo>
                  <a:pt x="3711999" y="120605"/>
                </a:lnTo>
                <a:lnTo>
                  <a:pt x="3736537" y="85002"/>
                </a:lnTo>
                <a:lnTo>
                  <a:pt x="3770452" y="67182"/>
                </a:lnTo>
                <a:lnTo>
                  <a:pt x="3790643" y="64955"/>
                </a:lnTo>
                <a:lnTo>
                  <a:pt x="3918760" y="64955"/>
                </a:lnTo>
                <a:lnTo>
                  <a:pt x="3911213" y="54608"/>
                </a:lnTo>
                <a:lnTo>
                  <a:pt x="3876867" y="24717"/>
                </a:lnTo>
                <a:lnTo>
                  <a:pt x="3836341" y="6179"/>
                </a:lnTo>
                <a:lnTo>
                  <a:pt x="3814139" y="1544"/>
                </a:lnTo>
                <a:lnTo>
                  <a:pt x="3790643" y="0"/>
                </a:lnTo>
                <a:close/>
              </a:path>
              <a:path w="4627245" h="414019">
                <a:moveTo>
                  <a:pt x="3918760" y="64955"/>
                </a:moveTo>
                <a:lnTo>
                  <a:pt x="3790643" y="64955"/>
                </a:lnTo>
                <a:lnTo>
                  <a:pt x="3811049" y="67182"/>
                </a:lnTo>
                <a:lnTo>
                  <a:pt x="3829156" y="73865"/>
                </a:lnTo>
                <a:lnTo>
                  <a:pt x="3858472" y="100594"/>
                </a:lnTo>
                <a:lnTo>
                  <a:pt x="3877441" y="144999"/>
                </a:lnTo>
                <a:lnTo>
                  <a:pt x="3883764" y="206937"/>
                </a:lnTo>
                <a:lnTo>
                  <a:pt x="3882184" y="240097"/>
                </a:lnTo>
                <a:lnTo>
                  <a:pt x="3869538" y="293268"/>
                </a:lnTo>
                <a:lnTo>
                  <a:pt x="3844964" y="328872"/>
                </a:lnTo>
                <a:lnTo>
                  <a:pt x="3811049" y="346691"/>
                </a:lnTo>
                <a:lnTo>
                  <a:pt x="3790643" y="348919"/>
                </a:lnTo>
                <a:lnTo>
                  <a:pt x="3918999" y="348919"/>
                </a:lnTo>
                <a:lnTo>
                  <a:pt x="3946780" y="293807"/>
                </a:lnTo>
                <a:lnTo>
                  <a:pt x="3957702" y="238049"/>
                </a:lnTo>
                <a:lnTo>
                  <a:pt x="3959067" y="206937"/>
                </a:lnTo>
                <a:lnTo>
                  <a:pt x="3957702" y="175860"/>
                </a:lnTo>
                <a:lnTo>
                  <a:pt x="3953606" y="147011"/>
                </a:lnTo>
                <a:lnTo>
                  <a:pt x="3946780" y="120390"/>
                </a:lnTo>
                <a:lnTo>
                  <a:pt x="3937223" y="95995"/>
                </a:lnTo>
                <a:lnTo>
                  <a:pt x="3925260" y="73865"/>
                </a:lnTo>
                <a:lnTo>
                  <a:pt x="3918760" y="64955"/>
                </a:lnTo>
                <a:close/>
              </a:path>
              <a:path w="4627245" h="414019">
                <a:moveTo>
                  <a:pt x="4271213" y="64955"/>
                </a:moveTo>
                <a:lnTo>
                  <a:pt x="4132646" y="64955"/>
                </a:lnTo>
                <a:lnTo>
                  <a:pt x="4149927" y="65889"/>
                </a:lnTo>
                <a:lnTo>
                  <a:pt x="4164981" y="68691"/>
                </a:lnTo>
                <a:lnTo>
                  <a:pt x="4202632" y="98151"/>
                </a:lnTo>
                <a:lnTo>
                  <a:pt x="4207374" y="123012"/>
                </a:lnTo>
                <a:lnTo>
                  <a:pt x="4206763" y="132533"/>
                </a:lnTo>
                <a:lnTo>
                  <a:pt x="4191889" y="171441"/>
                </a:lnTo>
                <a:lnTo>
                  <a:pt x="4161388" y="206362"/>
                </a:lnTo>
                <a:lnTo>
                  <a:pt x="4001586" y="358116"/>
                </a:lnTo>
                <a:lnTo>
                  <a:pt x="4001586" y="408126"/>
                </a:lnTo>
                <a:lnTo>
                  <a:pt x="4298196" y="408126"/>
                </a:lnTo>
                <a:lnTo>
                  <a:pt x="4298196" y="344895"/>
                </a:lnTo>
                <a:lnTo>
                  <a:pt x="4108504" y="344895"/>
                </a:lnTo>
                <a:lnTo>
                  <a:pt x="4215996" y="242576"/>
                </a:lnTo>
                <a:lnTo>
                  <a:pt x="4248761" y="207799"/>
                </a:lnTo>
                <a:lnTo>
                  <a:pt x="4274916" y="162424"/>
                </a:lnTo>
                <a:lnTo>
                  <a:pt x="4282676" y="115540"/>
                </a:lnTo>
                <a:lnTo>
                  <a:pt x="4280233" y="90211"/>
                </a:lnTo>
                <a:lnTo>
                  <a:pt x="4272904" y="67685"/>
                </a:lnTo>
                <a:lnTo>
                  <a:pt x="4271213" y="64955"/>
                </a:lnTo>
                <a:close/>
              </a:path>
              <a:path w="4627245" h="414019">
                <a:moveTo>
                  <a:pt x="4138970" y="0"/>
                </a:moveTo>
                <a:lnTo>
                  <a:pt x="4091834" y="4454"/>
                </a:lnTo>
                <a:lnTo>
                  <a:pt x="4049297" y="17819"/>
                </a:lnTo>
                <a:lnTo>
                  <a:pt x="4013657" y="38657"/>
                </a:lnTo>
                <a:lnTo>
                  <a:pt x="3986066" y="66679"/>
                </a:lnTo>
                <a:lnTo>
                  <a:pt x="4038375" y="106917"/>
                </a:lnTo>
                <a:lnTo>
                  <a:pt x="4056554" y="88559"/>
                </a:lnTo>
                <a:lnTo>
                  <a:pt x="4078325" y="75445"/>
                </a:lnTo>
                <a:lnTo>
                  <a:pt x="4103690" y="67577"/>
                </a:lnTo>
                <a:lnTo>
                  <a:pt x="4132646" y="64955"/>
                </a:lnTo>
                <a:lnTo>
                  <a:pt x="4271213" y="64955"/>
                </a:lnTo>
                <a:lnTo>
                  <a:pt x="4260689" y="47962"/>
                </a:lnTo>
                <a:lnTo>
                  <a:pt x="4243588" y="31040"/>
                </a:lnTo>
                <a:lnTo>
                  <a:pt x="4222391" y="17460"/>
                </a:lnTo>
                <a:lnTo>
                  <a:pt x="4197889" y="7760"/>
                </a:lnTo>
                <a:lnTo>
                  <a:pt x="4170082" y="1940"/>
                </a:lnTo>
                <a:lnTo>
                  <a:pt x="4138970" y="0"/>
                </a:lnTo>
                <a:close/>
              </a:path>
              <a:path w="4627245" h="414019">
                <a:moveTo>
                  <a:pt x="4348799" y="309256"/>
                </a:moveTo>
                <a:lnTo>
                  <a:pt x="4316608" y="367313"/>
                </a:lnTo>
                <a:lnTo>
                  <a:pt x="4331410" y="377660"/>
                </a:lnTo>
                <a:lnTo>
                  <a:pt x="4347649" y="386857"/>
                </a:lnTo>
                <a:lnTo>
                  <a:pt x="4384438" y="401803"/>
                </a:lnTo>
                <a:lnTo>
                  <a:pt x="4425394" y="410856"/>
                </a:lnTo>
                <a:lnTo>
                  <a:pt x="4467788" y="413874"/>
                </a:lnTo>
                <a:lnTo>
                  <a:pt x="4492649" y="412832"/>
                </a:lnTo>
                <a:lnTo>
                  <a:pt x="4536336" y="404497"/>
                </a:lnTo>
                <a:lnTo>
                  <a:pt x="4572118" y="387863"/>
                </a:lnTo>
                <a:lnTo>
                  <a:pt x="4609195" y="351218"/>
                </a:lnTo>
                <a:lnTo>
                  <a:pt x="4610409" y="348919"/>
                </a:lnTo>
                <a:lnTo>
                  <a:pt x="4466638" y="348919"/>
                </a:lnTo>
                <a:lnTo>
                  <a:pt x="4450076" y="348272"/>
                </a:lnTo>
                <a:lnTo>
                  <a:pt x="4401682" y="338572"/>
                </a:lnTo>
                <a:lnTo>
                  <a:pt x="4360295" y="317986"/>
                </a:lnTo>
                <a:lnTo>
                  <a:pt x="4348799" y="309256"/>
                </a:lnTo>
                <a:close/>
              </a:path>
              <a:path w="4627245" h="414019">
                <a:moveTo>
                  <a:pt x="4610344" y="5748"/>
                </a:moveTo>
                <a:lnTo>
                  <a:pt x="4336153" y="5748"/>
                </a:lnTo>
                <a:lnTo>
                  <a:pt x="4336153" y="68404"/>
                </a:lnTo>
                <a:lnTo>
                  <a:pt x="4518947" y="68404"/>
                </a:lnTo>
                <a:lnTo>
                  <a:pt x="4427550" y="177046"/>
                </a:lnTo>
                <a:lnTo>
                  <a:pt x="4427550" y="228205"/>
                </a:lnTo>
                <a:lnTo>
                  <a:pt x="4464339" y="228205"/>
                </a:lnTo>
                <a:lnTo>
                  <a:pt x="4485033" y="229211"/>
                </a:lnTo>
                <a:lnTo>
                  <a:pt x="4529869" y="244300"/>
                </a:lnTo>
                <a:lnTo>
                  <a:pt x="4551712" y="287987"/>
                </a:lnTo>
                <a:lnTo>
                  <a:pt x="4550275" y="301352"/>
                </a:lnTo>
                <a:lnTo>
                  <a:pt x="4528719" y="332824"/>
                </a:lnTo>
                <a:lnTo>
                  <a:pt x="4485392" y="347913"/>
                </a:lnTo>
                <a:lnTo>
                  <a:pt x="4466638" y="348919"/>
                </a:lnTo>
                <a:lnTo>
                  <a:pt x="4610409" y="348919"/>
                </a:lnTo>
                <a:lnTo>
                  <a:pt x="4616991" y="336452"/>
                </a:lnTo>
                <a:lnTo>
                  <a:pt x="4622559" y="320896"/>
                </a:lnTo>
                <a:lnTo>
                  <a:pt x="4625901" y="304549"/>
                </a:lnTo>
                <a:lnTo>
                  <a:pt x="4627014" y="287412"/>
                </a:lnTo>
                <a:lnTo>
                  <a:pt x="4625182" y="265102"/>
                </a:lnTo>
                <a:lnTo>
                  <a:pt x="4610524" y="226301"/>
                </a:lnTo>
                <a:lnTo>
                  <a:pt x="4581387" y="195800"/>
                </a:lnTo>
                <a:lnTo>
                  <a:pt x="4538850" y="176830"/>
                </a:lnTo>
                <a:lnTo>
                  <a:pt x="4512624" y="171872"/>
                </a:lnTo>
                <a:lnTo>
                  <a:pt x="4610344" y="55758"/>
                </a:lnTo>
                <a:lnTo>
                  <a:pt x="4610344" y="5748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/>
          <p:nvPr/>
        </p:nvSpPr>
        <p:spPr>
          <a:xfrm>
            <a:off x="294605" y="744752"/>
            <a:ext cx="1087807" cy="242591"/>
          </a:xfrm>
          <a:custGeom>
            <a:avLst/>
            <a:gdLst/>
            <a:ahLst/>
            <a:cxnLst/>
            <a:rect l="l" t="t" r="r" b="b"/>
            <a:pathLst>
              <a:path w="1793875" h="400050">
                <a:moveTo>
                  <a:pt x="20174" y="264185"/>
                </a:moveTo>
                <a:lnTo>
                  <a:pt x="0" y="309818"/>
                </a:lnTo>
                <a:lnTo>
                  <a:pt x="14710" y="318614"/>
                </a:lnTo>
                <a:lnTo>
                  <a:pt x="30021" y="326269"/>
                </a:lnTo>
                <a:lnTo>
                  <a:pt x="79465" y="342150"/>
                </a:lnTo>
                <a:lnTo>
                  <a:pt x="130171" y="347284"/>
                </a:lnTo>
                <a:lnTo>
                  <a:pt x="149235" y="346533"/>
                </a:lnTo>
                <a:lnTo>
                  <a:pt x="201741" y="335275"/>
                </a:lnTo>
                <a:lnTo>
                  <a:pt x="243891" y="311589"/>
                </a:lnTo>
                <a:lnTo>
                  <a:pt x="259150" y="294927"/>
                </a:lnTo>
                <a:lnTo>
                  <a:pt x="122486" y="294927"/>
                </a:lnTo>
                <a:lnTo>
                  <a:pt x="109246" y="294447"/>
                </a:lnTo>
                <a:lnTo>
                  <a:pt x="69168" y="287242"/>
                </a:lnTo>
                <a:lnTo>
                  <a:pt x="31522" y="271210"/>
                </a:lnTo>
                <a:lnTo>
                  <a:pt x="20174" y="264185"/>
                </a:lnTo>
                <a:close/>
              </a:path>
              <a:path w="1793875" h="400050">
                <a:moveTo>
                  <a:pt x="247667" y="52837"/>
                </a:moveTo>
                <a:lnTo>
                  <a:pt x="121045" y="52837"/>
                </a:lnTo>
                <a:lnTo>
                  <a:pt x="136866" y="53647"/>
                </a:lnTo>
                <a:lnTo>
                  <a:pt x="151186" y="56079"/>
                </a:lnTo>
                <a:lnTo>
                  <a:pt x="191534" y="81417"/>
                </a:lnTo>
                <a:lnTo>
                  <a:pt x="196938" y="102312"/>
                </a:lnTo>
                <a:lnTo>
                  <a:pt x="195947" y="111648"/>
                </a:lnTo>
                <a:lnTo>
                  <a:pt x="162234" y="142180"/>
                </a:lnTo>
                <a:lnTo>
                  <a:pt x="137376" y="145062"/>
                </a:lnTo>
                <a:lnTo>
                  <a:pt x="63884" y="145062"/>
                </a:lnTo>
                <a:lnTo>
                  <a:pt x="63884" y="194056"/>
                </a:lnTo>
                <a:lnTo>
                  <a:pt x="142180" y="194056"/>
                </a:lnTo>
                <a:lnTo>
                  <a:pt x="157400" y="194777"/>
                </a:lnTo>
                <a:lnTo>
                  <a:pt x="200601" y="212009"/>
                </a:lnTo>
                <a:lnTo>
                  <a:pt x="210868" y="239208"/>
                </a:lnTo>
                <a:lnTo>
                  <a:pt x="209277" y="251487"/>
                </a:lnTo>
                <a:lnTo>
                  <a:pt x="172111" y="286551"/>
                </a:lnTo>
                <a:lnTo>
                  <a:pt x="122486" y="294927"/>
                </a:lnTo>
                <a:lnTo>
                  <a:pt x="259150" y="294927"/>
                </a:lnTo>
                <a:lnTo>
                  <a:pt x="263195" y="289403"/>
                </a:lnTo>
                <a:lnTo>
                  <a:pt x="269349" y="276674"/>
                </a:lnTo>
                <a:lnTo>
                  <a:pt x="273042" y="262985"/>
                </a:lnTo>
                <a:lnTo>
                  <a:pt x="274273" y="248334"/>
                </a:lnTo>
                <a:lnTo>
                  <a:pt x="273192" y="234404"/>
                </a:lnTo>
                <a:lnTo>
                  <a:pt x="256980" y="198379"/>
                </a:lnTo>
                <a:lnTo>
                  <a:pt x="224197" y="172711"/>
                </a:lnTo>
                <a:lnTo>
                  <a:pt x="209907" y="167157"/>
                </a:lnTo>
                <a:lnTo>
                  <a:pt x="221045" y="161573"/>
                </a:lnTo>
                <a:lnTo>
                  <a:pt x="252777" y="128580"/>
                </a:lnTo>
                <a:lnTo>
                  <a:pt x="260343" y="94626"/>
                </a:lnTo>
                <a:lnTo>
                  <a:pt x="259172" y="80696"/>
                </a:lnTo>
                <a:lnTo>
                  <a:pt x="255659" y="67727"/>
                </a:lnTo>
                <a:lnTo>
                  <a:pt x="249805" y="55719"/>
                </a:lnTo>
                <a:lnTo>
                  <a:pt x="247667" y="52837"/>
                </a:lnTo>
                <a:close/>
              </a:path>
              <a:path w="1793875" h="400050">
                <a:moveTo>
                  <a:pt x="122486" y="0"/>
                </a:moveTo>
                <a:lnTo>
                  <a:pt x="78985" y="4052"/>
                </a:lnTo>
                <a:lnTo>
                  <a:pt x="36265" y="15731"/>
                </a:lnTo>
                <a:lnTo>
                  <a:pt x="9606" y="27859"/>
                </a:lnTo>
                <a:lnTo>
                  <a:pt x="29300" y="78295"/>
                </a:lnTo>
                <a:lnTo>
                  <a:pt x="40048" y="72440"/>
                </a:lnTo>
                <a:lnTo>
                  <a:pt x="51155" y="67367"/>
                </a:lnTo>
                <a:lnTo>
                  <a:pt x="98109" y="54518"/>
                </a:lnTo>
                <a:lnTo>
                  <a:pt x="121045" y="52837"/>
                </a:lnTo>
                <a:lnTo>
                  <a:pt x="247667" y="52837"/>
                </a:lnTo>
                <a:lnTo>
                  <a:pt x="241610" y="44671"/>
                </a:lnTo>
                <a:lnTo>
                  <a:pt x="206215" y="17922"/>
                </a:lnTo>
                <a:lnTo>
                  <a:pt x="158391" y="2882"/>
                </a:lnTo>
                <a:lnTo>
                  <a:pt x="140829" y="720"/>
                </a:lnTo>
                <a:lnTo>
                  <a:pt x="122486" y="0"/>
                </a:lnTo>
                <a:close/>
              </a:path>
              <a:path w="1793875" h="400050">
                <a:moveTo>
                  <a:pt x="537384" y="133053"/>
                </a:moveTo>
                <a:lnTo>
                  <a:pt x="426739" y="133053"/>
                </a:lnTo>
                <a:lnTo>
                  <a:pt x="441599" y="133954"/>
                </a:lnTo>
                <a:lnTo>
                  <a:pt x="454478" y="136656"/>
                </a:lnTo>
                <a:lnTo>
                  <a:pt x="486541" y="164996"/>
                </a:lnTo>
                <a:lnTo>
                  <a:pt x="490624" y="188772"/>
                </a:lnTo>
                <a:lnTo>
                  <a:pt x="490624" y="192615"/>
                </a:lnTo>
                <a:lnTo>
                  <a:pt x="424337" y="192615"/>
                </a:lnTo>
                <a:lnTo>
                  <a:pt x="398549" y="193936"/>
                </a:lnTo>
                <a:lnTo>
                  <a:pt x="357960" y="204503"/>
                </a:lnTo>
                <a:lnTo>
                  <a:pt x="324066" y="237887"/>
                </a:lnTo>
                <a:lnTo>
                  <a:pt x="317702" y="268989"/>
                </a:lnTo>
                <a:lnTo>
                  <a:pt x="318422" y="279766"/>
                </a:lnTo>
                <a:lnTo>
                  <a:pt x="335835" y="317053"/>
                </a:lnTo>
                <a:lnTo>
                  <a:pt x="374112" y="340439"/>
                </a:lnTo>
                <a:lnTo>
                  <a:pt x="413289" y="345843"/>
                </a:lnTo>
                <a:lnTo>
                  <a:pt x="427159" y="345303"/>
                </a:lnTo>
                <a:lnTo>
                  <a:pt x="472010" y="332153"/>
                </a:lnTo>
                <a:lnTo>
                  <a:pt x="493986" y="311259"/>
                </a:lnTo>
                <a:lnTo>
                  <a:pt x="550666" y="311259"/>
                </a:lnTo>
                <a:lnTo>
                  <a:pt x="550666" y="302132"/>
                </a:lnTo>
                <a:lnTo>
                  <a:pt x="425778" y="302132"/>
                </a:lnTo>
                <a:lnTo>
                  <a:pt x="414880" y="301532"/>
                </a:lnTo>
                <a:lnTo>
                  <a:pt x="380026" y="281237"/>
                </a:lnTo>
                <a:lnTo>
                  <a:pt x="376783" y="266587"/>
                </a:lnTo>
                <a:lnTo>
                  <a:pt x="380026" y="251667"/>
                </a:lnTo>
                <a:lnTo>
                  <a:pt x="389753" y="241009"/>
                </a:lnTo>
                <a:lnTo>
                  <a:pt x="405964" y="234615"/>
                </a:lnTo>
                <a:lnTo>
                  <a:pt x="428660" y="232483"/>
                </a:lnTo>
                <a:lnTo>
                  <a:pt x="550666" y="232483"/>
                </a:lnTo>
                <a:lnTo>
                  <a:pt x="550666" y="192135"/>
                </a:lnTo>
                <a:lnTo>
                  <a:pt x="548774" y="166497"/>
                </a:lnTo>
                <a:lnTo>
                  <a:pt x="543100" y="144341"/>
                </a:lnTo>
                <a:lnTo>
                  <a:pt x="537384" y="133053"/>
                </a:lnTo>
                <a:close/>
              </a:path>
              <a:path w="1793875" h="400050">
                <a:moveTo>
                  <a:pt x="550666" y="311259"/>
                </a:moveTo>
                <a:lnTo>
                  <a:pt x="493986" y="311259"/>
                </a:lnTo>
                <a:lnTo>
                  <a:pt x="493986" y="342481"/>
                </a:lnTo>
                <a:lnTo>
                  <a:pt x="550666" y="342481"/>
                </a:lnTo>
                <a:lnTo>
                  <a:pt x="550666" y="311259"/>
                </a:lnTo>
                <a:close/>
              </a:path>
              <a:path w="1793875" h="400050">
                <a:moveTo>
                  <a:pt x="550666" y="232483"/>
                </a:moveTo>
                <a:lnTo>
                  <a:pt x="490624" y="232483"/>
                </a:lnTo>
                <a:lnTo>
                  <a:pt x="490624" y="262264"/>
                </a:lnTo>
                <a:lnTo>
                  <a:pt x="486361" y="271330"/>
                </a:lnTo>
                <a:lnTo>
                  <a:pt x="456670" y="296458"/>
                </a:lnTo>
                <a:lnTo>
                  <a:pt x="425778" y="302132"/>
                </a:lnTo>
                <a:lnTo>
                  <a:pt x="550666" y="302132"/>
                </a:lnTo>
                <a:lnTo>
                  <a:pt x="550666" y="232483"/>
                </a:lnTo>
                <a:close/>
              </a:path>
              <a:path w="1793875" h="400050">
                <a:moveTo>
                  <a:pt x="433944" y="83098"/>
                </a:moveTo>
                <a:lnTo>
                  <a:pt x="388282" y="87691"/>
                </a:lnTo>
                <a:lnTo>
                  <a:pt x="347603" y="101231"/>
                </a:lnTo>
                <a:lnTo>
                  <a:pt x="325387" y="114800"/>
                </a:lnTo>
                <a:lnTo>
                  <a:pt x="348924" y="158511"/>
                </a:lnTo>
                <a:lnTo>
                  <a:pt x="356519" y="152837"/>
                </a:lnTo>
                <a:lnTo>
                  <a:pt x="364895" y="147824"/>
                </a:lnTo>
                <a:lnTo>
                  <a:pt x="405243" y="134734"/>
                </a:lnTo>
                <a:lnTo>
                  <a:pt x="426739" y="133053"/>
                </a:lnTo>
                <a:lnTo>
                  <a:pt x="537384" y="133053"/>
                </a:lnTo>
                <a:lnTo>
                  <a:pt x="533644" y="125668"/>
                </a:lnTo>
                <a:lnTo>
                  <a:pt x="520405" y="110477"/>
                </a:lnTo>
                <a:lnTo>
                  <a:pt x="503833" y="98499"/>
                </a:lnTo>
                <a:lnTo>
                  <a:pt x="483899" y="89943"/>
                </a:lnTo>
                <a:lnTo>
                  <a:pt x="460602" y="84809"/>
                </a:lnTo>
                <a:lnTo>
                  <a:pt x="433944" y="83098"/>
                </a:lnTo>
                <a:close/>
              </a:path>
              <a:path w="1793875" h="400050">
                <a:moveTo>
                  <a:pt x="898757" y="291565"/>
                </a:moveTo>
                <a:lnTo>
                  <a:pt x="588939" y="291565"/>
                </a:lnTo>
                <a:lnTo>
                  <a:pt x="588939" y="399641"/>
                </a:lnTo>
                <a:lnTo>
                  <a:pt x="644658" y="399641"/>
                </a:lnTo>
                <a:lnTo>
                  <a:pt x="644658" y="342481"/>
                </a:lnTo>
                <a:lnTo>
                  <a:pt x="898757" y="342481"/>
                </a:lnTo>
                <a:lnTo>
                  <a:pt x="898757" y="291565"/>
                </a:lnTo>
                <a:close/>
              </a:path>
              <a:path w="1793875" h="400050">
                <a:moveTo>
                  <a:pt x="898757" y="342481"/>
                </a:moveTo>
                <a:lnTo>
                  <a:pt x="842557" y="342481"/>
                </a:lnTo>
                <a:lnTo>
                  <a:pt x="842557" y="399641"/>
                </a:lnTo>
                <a:lnTo>
                  <a:pt x="898757" y="399641"/>
                </a:lnTo>
                <a:lnTo>
                  <a:pt x="898757" y="342481"/>
                </a:lnTo>
                <a:close/>
              </a:path>
              <a:path w="1793875" h="400050">
                <a:moveTo>
                  <a:pt x="860810" y="85980"/>
                </a:moveTo>
                <a:lnTo>
                  <a:pt x="649462" y="85980"/>
                </a:lnTo>
                <a:lnTo>
                  <a:pt x="646099" y="173882"/>
                </a:lnTo>
                <a:lnTo>
                  <a:pt x="644268" y="200180"/>
                </a:lnTo>
                <a:lnTo>
                  <a:pt x="638264" y="243411"/>
                </a:lnTo>
                <a:lnTo>
                  <a:pt x="621482" y="283279"/>
                </a:lnTo>
                <a:lnTo>
                  <a:pt x="600947" y="291565"/>
                </a:lnTo>
                <a:lnTo>
                  <a:pt x="674439" y="291565"/>
                </a:lnTo>
                <a:lnTo>
                  <a:pt x="693653" y="250256"/>
                </a:lnTo>
                <a:lnTo>
                  <a:pt x="699687" y="199280"/>
                </a:lnTo>
                <a:lnTo>
                  <a:pt x="702299" y="136896"/>
                </a:lnTo>
                <a:lnTo>
                  <a:pt x="860810" y="136896"/>
                </a:lnTo>
                <a:lnTo>
                  <a:pt x="860810" y="85980"/>
                </a:lnTo>
                <a:close/>
              </a:path>
              <a:path w="1793875" h="400050">
                <a:moveTo>
                  <a:pt x="860810" y="136896"/>
                </a:moveTo>
                <a:lnTo>
                  <a:pt x="800768" y="136896"/>
                </a:lnTo>
                <a:lnTo>
                  <a:pt x="800768" y="291565"/>
                </a:lnTo>
                <a:lnTo>
                  <a:pt x="860810" y="291565"/>
                </a:lnTo>
                <a:lnTo>
                  <a:pt x="860810" y="136896"/>
                </a:lnTo>
                <a:close/>
              </a:path>
              <a:path w="1793875" h="400050">
                <a:moveTo>
                  <a:pt x="1151410" y="133053"/>
                </a:moveTo>
                <a:lnTo>
                  <a:pt x="1040764" y="133053"/>
                </a:lnTo>
                <a:lnTo>
                  <a:pt x="1055625" y="133954"/>
                </a:lnTo>
                <a:lnTo>
                  <a:pt x="1068504" y="136656"/>
                </a:lnTo>
                <a:lnTo>
                  <a:pt x="1100567" y="164996"/>
                </a:lnTo>
                <a:lnTo>
                  <a:pt x="1104649" y="188772"/>
                </a:lnTo>
                <a:lnTo>
                  <a:pt x="1104649" y="192615"/>
                </a:lnTo>
                <a:lnTo>
                  <a:pt x="1038363" y="192615"/>
                </a:lnTo>
                <a:lnTo>
                  <a:pt x="1012575" y="193936"/>
                </a:lnTo>
                <a:lnTo>
                  <a:pt x="971986" y="204503"/>
                </a:lnTo>
                <a:lnTo>
                  <a:pt x="938092" y="237887"/>
                </a:lnTo>
                <a:lnTo>
                  <a:pt x="931728" y="268989"/>
                </a:lnTo>
                <a:lnTo>
                  <a:pt x="932448" y="279766"/>
                </a:lnTo>
                <a:lnTo>
                  <a:pt x="949860" y="317053"/>
                </a:lnTo>
                <a:lnTo>
                  <a:pt x="988137" y="340439"/>
                </a:lnTo>
                <a:lnTo>
                  <a:pt x="1027315" y="345843"/>
                </a:lnTo>
                <a:lnTo>
                  <a:pt x="1041185" y="345303"/>
                </a:lnTo>
                <a:lnTo>
                  <a:pt x="1086036" y="332153"/>
                </a:lnTo>
                <a:lnTo>
                  <a:pt x="1108012" y="311259"/>
                </a:lnTo>
                <a:lnTo>
                  <a:pt x="1164692" y="311259"/>
                </a:lnTo>
                <a:lnTo>
                  <a:pt x="1164692" y="302132"/>
                </a:lnTo>
                <a:lnTo>
                  <a:pt x="1039804" y="302132"/>
                </a:lnTo>
                <a:lnTo>
                  <a:pt x="1028906" y="301532"/>
                </a:lnTo>
                <a:lnTo>
                  <a:pt x="994052" y="281237"/>
                </a:lnTo>
                <a:lnTo>
                  <a:pt x="990809" y="266587"/>
                </a:lnTo>
                <a:lnTo>
                  <a:pt x="994052" y="251667"/>
                </a:lnTo>
                <a:lnTo>
                  <a:pt x="1003778" y="241009"/>
                </a:lnTo>
                <a:lnTo>
                  <a:pt x="1019990" y="234615"/>
                </a:lnTo>
                <a:lnTo>
                  <a:pt x="1042686" y="232483"/>
                </a:lnTo>
                <a:lnTo>
                  <a:pt x="1164692" y="232483"/>
                </a:lnTo>
                <a:lnTo>
                  <a:pt x="1164692" y="192135"/>
                </a:lnTo>
                <a:lnTo>
                  <a:pt x="1162800" y="166497"/>
                </a:lnTo>
                <a:lnTo>
                  <a:pt x="1157126" y="144341"/>
                </a:lnTo>
                <a:lnTo>
                  <a:pt x="1151410" y="133053"/>
                </a:lnTo>
                <a:close/>
              </a:path>
              <a:path w="1793875" h="400050">
                <a:moveTo>
                  <a:pt x="1164692" y="311259"/>
                </a:moveTo>
                <a:lnTo>
                  <a:pt x="1108012" y="311259"/>
                </a:lnTo>
                <a:lnTo>
                  <a:pt x="1108012" y="342481"/>
                </a:lnTo>
                <a:lnTo>
                  <a:pt x="1164692" y="342481"/>
                </a:lnTo>
                <a:lnTo>
                  <a:pt x="1164692" y="311259"/>
                </a:lnTo>
                <a:close/>
              </a:path>
              <a:path w="1793875" h="400050">
                <a:moveTo>
                  <a:pt x="1164692" y="232483"/>
                </a:moveTo>
                <a:lnTo>
                  <a:pt x="1104649" y="232483"/>
                </a:lnTo>
                <a:lnTo>
                  <a:pt x="1104649" y="262264"/>
                </a:lnTo>
                <a:lnTo>
                  <a:pt x="1100386" y="271330"/>
                </a:lnTo>
                <a:lnTo>
                  <a:pt x="1070695" y="296458"/>
                </a:lnTo>
                <a:lnTo>
                  <a:pt x="1039804" y="302132"/>
                </a:lnTo>
                <a:lnTo>
                  <a:pt x="1164692" y="302132"/>
                </a:lnTo>
                <a:lnTo>
                  <a:pt x="1164692" y="232483"/>
                </a:lnTo>
                <a:close/>
              </a:path>
              <a:path w="1793875" h="400050">
                <a:moveTo>
                  <a:pt x="1047970" y="83098"/>
                </a:moveTo>
                <a:lnTo>
                  <a:pt x="1002307" y="87691"/>
                </a:lnTo>
                <a:lnTo>
                  <a:pt x="961629" y="101231"/>
                </a:lnTo>
                <a:lnTo>
                  <a:pt x="939413" y="114800"/>
                </a:lnTo>
                <a:lnTo>
                  <a:pt x="962950" y="158511"/>
                </a:lnTo>
                <a:lnTo>
                  <a:pt x="970545" y="152837"/>
                </a:lnTo>
                <a:lnTo>
                  <a:pt x="978921" y="147824"/>
                </a:lnTo>
                <a:lnTo>
                  <a:pt x="1019269" y="134734"/>
                </a:lnTo>
                <a:lnTo>
                  <a:pt x="1040764" y="133053"/>
                </a:lnTo>
                <a:lnTo>
                  <a:pt x="1151410" y="133053"/>
                </a:lnTo>
                <a:lnTo>
                  <a:pt x="1147670" y="125668"/>
                </a:lnTo>
                <a:lnTo>
                  <a:pt x="1134430" y="110477"/>
                </a:lnTo>
                <a:lnTo>
                  <a:pt x="1117859" y="98499"/>
                </a:lnTo>
                <a:lnTo>
                  <a:pt x="1097925" y="89943"/>
                </a:lnTo>
                <a:lnTo>
                  <a:pt x="1074628" y="84809"/>
                </a:lnTo>
                <a:lnTo>
                  <a:pt x="1047970" y="83098"/>
                </a:lnTo>
                <a:close/>
              </a:path>
              <a:path w="1793875" h="400050">
                <a:moveTo>
                  <a:pt x="1456583" y="243051"/>
                </a:moveTo>
                <a:lnTo>
                  <a:pt x="1396541" y="243051"/>
                </a:lnTo>
                <a:lnTo>
                  <a:pt x="1396541" y="342481"/>
                </a:lnTo>
                <a:lnTo>
                  <a:pt x="1456583" y="342481"/>
                </a:lnTo>
                <a:lnTo>
                  <a:pt x="1456583" y="243051"/>
                </a:lnTo>
                <a:close/>
              </a:path>
              <a:path w="1793875" h="400050">
                <a:moveTo>
                  <a:pt x="1276937" y="85980"/>
                </a:moveTo>
                <a:lnTo>
                  <a:pt x="1216895" y="85980"/>
                </a:lnTo>
                <a:lnTo>
                  <a:pt x="1216895" y="168118"/>
                </a:lnTo>
                <a:lnTo>
                  <a:pt x="1223499" y="209187"/>
                </a:lnTo>
                <a:lnTo>
                  <a:pt x="1257964" y="248124"/>
                </a:lnTo>
                <a:lnTo>
                  <a:pt x="1295910" y="259412"/>
                </a:lnTo>
                <a:lnTo>
                  <a:pt x="1319207" y="260823"/>
                </a:lnTo>
                <a:lnTo>
                  <a:pt x="1339171" y="259712"/>
                </a:lnTo>
                <a:lnTo>
                  <a:pt x="1358715" y="256380"/>
                </a:lnTo>
                <a:lnTo>
                  <a:pt x="1377838" y="250826"/>
                </a:lnTo>
                <a:lnTo>
                  <a:pt x="1396541" y="243051"/>
                </a:lnTo>
                <a:lnTo>
                  <a:pt x="1456583" y="243051"/>
                </a:lnTo>
                <a:lnTo>
                  <a:pt x="1456583" y="212789"/>
                </a:lnTo>
                <a:lnTo>
                  <a:pt x="1332176" y="212789"/>
                </a:lnTo>
                <a:lnTo>
                  <a:pt x="1319717" y="212039"/>
                </a:lnTo>
                <a:lnTo>
                  <a:pt x="1285043" y="193996"/>
                </a:lnTo>
                <a:lnTo>
                  <a:pt x="1276937" y="164275"/>
                </a:lnTo>
                <a:lnTo>
                  <a:pt x="1276937" y="85980"/>
                </a:lnTo>
                <a:close/>
              </a:path>
              <a:path w="1793875" h="400050">
                <a:moveTo>
                  <a:pt x="1456583" y="85980"/>
                </a:moveTo>
                <a:lnTo>
                  <a:pt x="1396541" y="85980"/>
                </a:lnTo>
                <a:lnTo>
                  <a:pt x="1396541" y="198379"/>
                </a:lnTo>
                <a:lnTo>
                  <a:pt x="1380990" y="204684"/>
                </a:lnTo>
                <a:lnTo>
                  <a:pt x="1365079" y="209187"/>
                </a:lnTo>
                <a:lnTo>
                  <a:pt x="1348808" y="211889"/>
                </a:lnTo>
                <a:lnTo>
                  <a:pt x="1332176" y="212789"/>
                </a:lnTo>
                <a:lnTo>
                  <a:pt x="1456583" y="212789"/>
                </a:lnTo>
                <a:lnTo>
                  <a:pt x="1456583" y="85980"/>
                </a:lnTo>
                <a:close/>
              </a:path>
              <a:path w="1793875" h="400050">
                <a:moveTo>
                  <a:pt x="1597367" y="85980"/>
                </a:moveTo>
                <a:lnTo>
                  <a:pt x="1537325" y="85980"/>
                </a:lnTo>
                <a:lnTo>
                  <a:pt x="1537325" y="342481"/>
                </a:lnTo>
                <a:lnTo>
                  <a:pt x="1592564" y="342481"/>
                </a:lnTo>
                <a:lnTo>
                  <a:pt x="1665581" y="255059"/>
                </a:lnTo>
                <a:lnTo>
                  <a:pt x="1597367" y="255059"/>
                </a:lnTo>
                <a:lnTo>
                  <a:pt x="1597367" y="85980"/>
                </a:lnTo>
                <a:close/>
              </a:path>
              <a:path w="1793875" h="400050">
                <a:moveTo>
                  <a:pt x="1793826" y="173402"/>
                </a:moveTo>
                <a:lnTo>
                  <a:pt x="1733783" y="173402"/>
                </a:lnTo>
                <a:lnTo>
                  <a:pt x="1733783" y="342481"/>
                </a:lnTo>
                <a:lnTo>
                  <a:pt x="1793826" y="342481"/>
                </a:lnTo>
                <a:lnTo>
                  <a:pt x="1793826" y="173402"/>
                </a:lnTo>
                <a:close/>
              </a:path>
              <a:path w="1793875" h="400050">
                <a:moveTo>
                  <a:pt x="1793826" y="85980"/>
                </a:moveTo>
                <a:lnTo>
                  <a:pt x="1739067" y="85980"/>
                </a:lnTo>
                <a:lnTo>
                  <a:pt x="1597367" y="255059"/>
                </a:lnTo>
                <a:lnTo>
                  <a:pt x="1665581" y="255059"/>
                </a:lnTo>
                <a:lnTo>
                  <a:pt x="1733783" y="173402"/>
                </a:lnTo>
                <a:lnTo>
                  <a:pt x="1793826" y="173402"/>
                </a:lnTo>
                <a:lnTo>
                  <a:pt x="1793826" y="85980"/>
                </a:lnTo>
                <a:close/>
              </a:path>
            </a:pathLst>
          </a:custGeom>
          <a:solidFill>
            <a:srgbClr val="2A2A2A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941" y="1127046"/>
            <a:ext cx="2718803" cy="2002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232" y="1438174"/>
            <a:ext cx="5717008" cy="82093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286158" y="1107699"/>
            <a:ext cx="237585" cy="204084"/>
          </a:xfrm>
          <a:custGeom>
            <a:avLst/>
            <a:gdLst/>
            <a:ahLst/>
            <a:cxnLst/>
            <a:rect l="l" t="t" r="r" b="b"/>
            <a:pathLst>
              <a:path w="391794" h="336550">
                <a:moveTo>
                  <a:pt x="195709" y="0"/>
                </a:moveTo>
                <a:lnTo>
                  <a:pt x="169777" y="70419"/>
                </a:lnTo>
                <a:lnTo>
                  <a:pt x="138635" y="116838"/>
                </a:lnTo>
                <a:lnTo>
                  <a:pt x="89680" y="143818"/>
                </a:lnTo>
                <a:lnTo>
                  <a:pt x="0" y="168216"/>
                </a:lnTo>
                <a:lnTo>
                  <a:pt x="89680" y="192613"/>
                </a:lnTo>
                <a:lnTo>
                  <a:pt x="138635" y="219593"/>
                </a:lnTo>
                <a:lnTo>
                  <a:pt x="169777" y="266012"/>
                </a:lnTo>
                <a:lnTo>
                  <a:pt x="195709" y="336432"/>
                </a:lnTo>
                <a:lnTo>
                  <a:pt x="221640" y="266012"/>
                </a:lnTo>
                <a:lnTo>
                  <a:pt x="252782" y="219593"/>
                </a:lnTo>
                <a:lnTo>
                  <a:pt x="301737" y="192613"/>
                </a:lnTo>
                <a:lnTo>
                  <a:pt x="391418" y="168216"/>
                </a:lnTo>
                <a:lnTo>
                  <a:pt x="301737" y="143818"/>
                </a:lnTo>
                <a:lnTo>
                  <a:pt x="275475" y="133163"/>
                </a:lnTo>
                <a:lnTo>
                  <a:pt x="252782" y="116838"/>
                </a:lnTo>
                <a:lnTo>
                  <a:pt x="234542" y="95653"/>
                </a:lnTo>
                <a:lnTo>
                  <a:pt x="221640" y="70419"/>
                </a:lnTo>
                <a:lnTo>
                  <a:pt x="195709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286157" y="2565220"/>
            <a:ext cx="6432119" cy="11937"/>
          </a:xfrm>
          <a:custGeom>
            <a:avLst/>
            <a:gdLst/>
            <a:ahLst/>
            <a:cxnLst/>
            <a:rect l="l" t="t" r="r" b="b"/>
            <a:pathLst>
              <a:path w="10607040" h="19685">
                <a:moveTo>
                  <a:pt x="0" y="19507"/>
                </a:moveTo>
                <a:lnTo>
                  <a:pt x="10607006" y="19507"/>
                </a:lnTo>
                <a:lnTo>
                  <a:pt x="10607006" y="0"/>
                </a:lnTo>
                <a:lnTo>
                  <a:pt x="0" y="0"/>
                </a:lnTo>
                <a:lnTo>
                  <a:pt x="0" y="19507"/>
                </a:lnTo>
                <a:close/>
              </a:path>
            </a:pathLst>
          </a:custGeom>
          <a:solidFill>
            <a:srgbClr val="1A87A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8"/>
          <p:cNvSpPr/>
          <p:nvPr/>
        </p:nvSpPr>
        <p:spPr>
          <a:xfrm>
            <a:off x="6718256" y="6520992"/>
            <a:ext cx="14247" cy="120910"/>
          </a:xfrm>
          <a:custGeom>
            <a:avLst/>
            <a:gdLst/>
            <a:ahLst/>
            <a:cxnLst/>
            <a:rect l="l" t="t" r="r" b="b"/>
            <a:pathLst>
              <a:path w="23495" h="199390">
                <a:moveTo>
                  <a:pt x="0" y="198946"/>
                </a:moveTo>
                <a:lnTo>
                  <a:pt x="23354" y="198946"/>
                </a:lnTo>
                <a:lnTo>
                  <a:pt x="23354" y="0"/>
                </a:lnTo>
                <a:lnTo>
                  <a:pt x="0" y="0"/>
                </a:lnTo>
                <a:lnTo>
                  <a:pt x="0" y="198946"/>
                </a:lnTo>
                <a:close/>
              </a:path>
            </a:pathLst>
          </a:custGeom>
          <a:solidFill>
            <a:srgbClr val="1A87A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/>
          <p:nvPr/>
        </p:nvSpPr>
        <p:spPr>
          <a:xfrm>
            <a:off x="6718256" y="215885"/>
            <a:ext cx="14247" cy="120910"/>
          </a:xfrm>
          <a:custGeom>
            <a:avLst/>
            <a:gdLst/>
            <a:ahLst/>
            <a:cxnLst/>
            <a:rect l="l" t="t" r="r" b="b"/>
            <a:pathLst>
              <a:path w="23495" h="199390">
                <a:moveTo>
                  <a:pt x="0" y="198946"/>
                </a:moveTo>
                <a:lnTo>
                  <a:pt x="23354" y="198946"/>
                </a:lnTo>
                <a:lnTo>
                  <a:pt x="23354" y="0"/>
                </a:lnTo>
                <a:lnTo>
                  <a:pt x="0" y="0"/>
                </a:lnTo>
                <a:lnTo>
                  <a:pt x="0" y="198946"/>
                </a:lnTo>
                <a:close/>
              </a:path>
            </a:pathLst>
          </a:custGeom>
          <a:solidFill>
            <a:srgbClr val="1A87A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634" y="4769131"/>
            <a:ext cx="6375111" cy="100553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75021" y="3018816"/>
            <a:ext cx="400082" cy="1670795"/>
            <a:chOff x="1112454" y="4978251"/>
            <a:chExt cx="659765" cy="2755265"/>
          </a:xfrm>
        </p:grpSpPr>
        <p:sp>
          <p:nvSpPr>
            <p:cNvPr id="12" name="object 12"/>
            <p:cNvSpPr/>
            <p:nvPr/>
          </p:nvSpPr>
          <p:spPr>
            <a:xfrm>
              <a:off x="1112454" y="4978251"/>
              <a:ext cx="659765" cy="2755265"/>
            </a:xfrm>
            <a:custGeom>
              <a:avLst/>
              <a:gdLst/>
              <a:ahLst/>
              <a:cxnLst/>
              <a:rect l="l" t="t" r="r" b="b"/>
              <a:pathLst>
                <a:path w="659764" h="2755265">
                  <a:moveTo>
                    <a:pt x="659703" y="0"/>
                  </a:moveTo>
                  <a:lnTo>
                    <a:pt x="0" y="0"/>
                  </a:lnTo>
                  <a:lnTo>
                    <a:pt x="0" y="2755233"/>
                  </a:lnTo>
                  <a:lnTo>
                    <a:pt x="659703" y="2755233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1347633" y="5968382"/>
              <a:ext cx="222885" cy="760095"/>
            </a:xfrm>
            <a:custGeom>
              <a:avLst/>
              <a:gdLst/>
              <a:ahLst/>
              <a:cxnLst/>
              <a:rect l="l" t="t" r="r" b="b"/>
              <a:pathLst>
                <a:path w="222884" h="760095">
                  <a:moveTo>
                    <a:pt x="139184" y="745265"/>
                  </a:moveTo>
                  <a:lnTo>
                    <a:pt x="165314" y="759494"/>
                  </a:lnTo>
                  <a:lnTo>
                    <a:pt x="169970" y="752767"/>
                  </a:lnTo>
                  <a:lnTo>
                    <a:pt x="174110" y="745265"/>
                  </a:lnTo>
                  <a:lnTo>
                    <a:pt x="184911" y="708528"/>
                  </a:lnTo>
                  <a:lnTo>
                    <a:pt x="186269" y="688608"/>
                  </a:lnTo>
                  <a:lnTo>
                    <a:pt x="185784" y="676820"/>
                  </a:lnTo>
                  <a:lnTo>
                    <a:pt x="174287" y="639599"/>
                  </a:lnTo>
                  <a:lnTo>
                    <a:pt x="157035" y="622103"/>
                  </a:lnTo>
                  <a:lnTo>
                    <a:pt x="157035" y="688608"/>
                  </a:lnTo>
                  <a:lnTo>
                    <a:pt x="156744" y="696563"/>
                  </a:lnTo>
                  <a:lnTo>
                    <a:pt x="146622" y="733558"/>
                  </a:lnTo>
                  <a:lnTo>
                    <a:pt x="143113" y="739686"/>
                  </a:lnTo>
                  <a:lnTo>
                    <a:pt x="139184" y="745265"/>
                  </a:lnTo>
                  <a:close/>
                </a:path>
                <a:path w="222884" h="760095">
                  <a:moveTo>
                    <a:pt x="2587" y="626001"/>
                  </a:moveTo>
                  <a:lnTo>
                    <a:pt x="2587" y="736469"/>
                  </a:lnTo>
                  <a:lnTo>
                    <a:pt x="101154" y="746041"/>
                  </a:lnTo>
                  <a:lnTo>
                    <a:pt x="101154" y="699991"/>
                  </a:lnTo>
                  <a:lnTo>
                    <a:pt x="101607" y="686813"/>
                  </a:lnTo>
                  <a:lnTo>
                    <a:pt x="120040" y="647991"/>
                  </a:lnTo>
                  <a:lnTo>
                    <a:pt x="137977" y="647991"/>
                  </a:lnTo>
                  <a:lnTo>
                    <a:pt x="157035" y="688608"/>
                  </a:lnTo>
                  <a:lnTo>
                    <a:pt x="157035" y="622103"/>
                  </a:lnTo>
                  <a:lnTo>
                    <a:pt x="150761" y="618757"/>
                  </a:lnTo>
                  <a:lnTo>
                    <a:pt x="143582" y="616170"/>
                  </a:lnTo>
                  <a:lnTo>
                    <a:pt x="136015" y="614617"/>
                  </a:lnTo>
                  <a:lnTo>
                    <a:pt x="128060" y="614100"/>
                  </a:lnTo>
                  <a:lnTo>
                    <a:pt x="115933" y="615313"/>
                  </a:lnTo>
                  <a:lnTo>
                    <a:pt x="81137" y="644433"/>
                  </a:lnTo>
                  <a:lnTo>
                    <a:pt x="72696" y="693523"/>
                  </a:lnTo>
                  <a:lnTo>
                    <a:pt x="72696" y="712150"/>
                  </a:lnTo>
                  <a:lnTo>
                    <a:pt x="30786" y="708269"/>
                  </a:lnTo>
                  <a:lnTo>
                    <a:pt x="30786" y="626001"/>
                  </a:lnTo>
                  <a:lnTo>
                    <a:pt x="2587" y="626001"/>
                  </a:lnTo>
                  <a:close/>
                </a:path>
                <a:path w="222884" h="760095">
                  <a:moveTo>
                    <a:pt x="142547" y="456755"/>
                  </a:moveTo>
                  <a:lnTo>
                    <a:pt x="142547" y="488835"/>
                  </a:lnTo>
                  <a:lnTo>
                    <a:pt x="183682" y="488835"/>
                  </a:lnTo>
                  <a:lnTo>
                    <a:pt x="183682" y="456755"/>
                  </a:lnTo>
                  <a:lnTo>
                    <a:pt x="142547" y="456755"/>
                  </a:lnTo>
                  <a:close/>
                </a:path>
                <a:path w="222884" h="760095">
                  <a:moveTo>
                    <a:pt x="2587" y="465034"/>
                  </a:moveTo>
                  <a:lnTo>
                    <a:pt x="2587" y="501512"/>
                  </a:lnTo>
                  <a:lnTo>
                    <a:pt x="119264" y="581194"/>
                  </a:lnTo>
                  <a:lnTo>
                    <a:pt x="142547" y="581194"/>
                  </a:lnTo>
                  <a:lnTo>
                    <a:pt x="142547" y="425452"/>
                  </a:lnTo>
                  <a:lnTo>
                    <a:pt x="114090" y="425452"/>
                  </a:lnTo>
                  <a:lnTo>
                    <a:pt x="114090" y="541094"/>
                  </a:lnTo>
                  <a:lnTo>
                    <a:pt x="2587" y="465034"/>
                  </a:lnTo>
                  <a:close/>
                </a:path>
                <a:path w="222884" h="760095">
                  <a:moveTo>
                    <a:pt x="79164" y="456755"/>
                  </a:moveTo>
                  <a:lnTo>
                    <a:pt x="79164" y="487283"/>
                  </a:lnTo>
                  <a:lnTo>
                    <a:pt x="114090" y="487283"/>
                  </a:lnTo>
                  <a:lnTo>
                    <a:pt x="114090" y="456755"/>
                  </a:lnTo>
                  <a:lnTo>
                    <a:pt x="79164" y="456755"/>
                  </a:lnTo>
                  <a:close/>
                </a:path>
                <a:path w="222884" h="760095">
                  <a:moveTo>
                    <a:pt x="142547" y="373832"/>
                  </a:moveTo>
                  <a:lnTo>
                    <a:pt x="142547" y="385905"/>
                  </a:lnTo>
                  <a:lnTo>
                    <a:pt x="144531" y="390907"/>
                  </a:lnTo>
                  <a:lnTo>
                    <a:pt x="152464" y="398841"/>
                  </a:lnTo>
                  <a:lnTo>
                    <a:pt x="157639" y="400824"/>
                  </a:lnTo>
                  <a:lnTo>
                    <a:pt x="168504" y="400824"/>
                  </a:lnTo>
                  <a:lnTo>
                    <a:pt x="183164" y="388665"/>
                  </a:lnTo>
                  <a:lnTo>
                    <a:pt x="222747" y="399013"/>
                  </a:lnTo>
                  <a:lnTo>
                    <a:pt x="222747" y="378058"/>
                  </a:lnTo>
                  <a:lnTo>
                    <a:pt x="186269" y="364864"/>
                  </a:lnTo>
                  <a:lnTo>
                    <a:pt x="180232" y="362449"/>
                  </a:lnTo>
                  <a:lnTo>
                    <a:pt x="175748" y="360897"/>
                  </a:lnTo>
                  <a:lnTo>
                    <a:pt x="172816" y="360207"/>
                  </a:lnTo>
                  <a:lnTo>
                    <a:pt x="169712" y="359345"/>
                  </a:lnTo>
                  <a:lnTo>
                    <a:pt x="166780" y="358913"/>
                  </a:lnTo>
                  <a:lnTo>
                    <a:pt x="157639" y="358913"/>
                  </a:lnTo>
                  <a:lnTo>
                    <a:pt x="152464" y="360897"/>
                  </a:lnTo>
                  <a:lnTo>
                    <a:pt x="144531" y="368831"/>
                  </a:lnTo>
                  <a:lnTo>
                    <a:pt x="142547" y="373832"/>
                  </a:lnTo>
                  <a:close/>
                </a:path>
                <a:path w="222884" h="760095">
                  <a:moveTo>
                    <a:pt x="0" y="258240"/>
                  </a:moveTo>
                  <a:lnTo>
                    <a:pt x="9636" y="302430"/>
                  </a:lnTo>
                  <a:lnTo>
                    <a:pt x="43058" y="327800"/>
                  </a:lnTo>
                  <a:lnTo>
                    <a:pt x="50447" y="328350"/>
                  </a:lnTo>
                  <a:lnTo>
                    <a:pt x="58899" y="328350"/>
                  </a:lnTo>
                  <a:lnTo>
                    <a:pt x="88477" y="304807"/>
                  </a:lnTo>
                  <a:lnTo>
                    <a:pt x="92002" y="311631"/>
                  </a:lnTo>
                  <a:lnTo>
                    <a:pt x="124551" y="334332"/>
                  </a:lnTo>
                  <a:lnTo>
                    <a:pt x="131682" y="334817"/>
                  </a:lnTo>
                  <a:lnTo>
                    <a:pt x="139702" y="334235"/>
                  </a:lnTo>
                  <a:lnTo>
                    <a:pt x="176082" y="306780"/>
                  </a:lnTo>
                  <a:lnTo>
                    <a:pt x="185865" y="269397"/>
                  </a:lnTo>
                  <a:lnTo>
                    <a:pt x="186269" y="258240"/>
                  </a:lnTo>
                  <a:lnTo>
                    <a:pt x="185865" y="247083"/>
                  </a:lnTo>
                  <a:lnTo>
                    <a:pt x="176082" y="209587"/>
                  </a:lnTo>
                  <a:lnTo>
                    <a:pt x="159881" y="190215"/>
                  </a:lnTo>
                  <a:lnTo>
                    <a:pt x="159881" y="258240"/>
                  </a:lnTo>
                  <a:lnTo>
                    <a:pt x="159396" y="267780"/>
                  </a:lnTo>
                  <a:lnTo>
                    <a:pt x="139788" y="300927"/>
                  </a:lnTo>
                  <a:lnTo>
                    <a:pt x="121678" y="300927"/>
                  </a:lnTo>
                  <a:lnTo>
                    <a:pt x="102157" y="267780"/>
                  </a:lnTo>
                  <a:lnTo>
                    <a:pt x="101672" y="258240"/>
                  </a:lnTo>
                  <a:lnTo>
                    <a:pt x="101672" y="192508"/>
                  </a:lnTo>
                  <a:lnTo>
                    <a:pt x="100798" y="193224"/>
                  </a:lnTo>
                  <a:lnTo>
                    <a:pt x="96109" y="198414"/>
                  </a:lnTo>
                  <a:lnTo>
                    <a:pt x="92002" y="204477"/>
                  </a:lnTo>
                  <a:lnTo>
                    <a:pt x="88477" y="211414"/>
                  </a:lnTo>
                  <a:lnTo>
                    <a:pt x="84338" y="203653"/>
                  </a:lnTo>
                  <a:lnTo>
                    <a:pt x="79078" y="197789"/>
                  </a:lnTo>
                  <a:lnTo>
                    <a:pt x="77353" y="196717"/>
                  </a:lnTo>
                  <a:lnTo>
                    <a:pt x="77353" y="258240"/>
                  </a:lnTo>
                  <a:lnTo>
                    <a:pt x="76933" y="266341"/>
                  </a:lnTo>
                  <a:lnTo>
                    <a:pt x="59761" y="295235"/>
                  </a:lnTo>
                  <a:lnTo>
                    <a:pt x="44066" y="295235"/>
                  </a:lnTo>
                  <a:lnTo>
                    <a:pt x="26388" y="258240"/>
                  </a:lnTo>
                  <a:lnTo>
                    <a:pt x="26388" y="194731"/>
                  </a:lnTo>
                  <a:lnTo>
                    <a:pt x="23801" y="196409"/>
                  </a:lnTo>
                  <a:lnTo>
                    <a:pt x="3492" y="229572"/>
                  </a:lnTo>
                  <a:lnTo>
                    <a:pt x="388" y="248069"/>
                  </a:lnTo>
                  <a:lnTo>
                    <a:pt x="0" y="258240"/>
                  </a:lnTo>
                  <a:close/>
                </a:path>
                <a:path w="222884" h="760095">
                  <a:moveTo>
                    <a:pt x="101672" y="192508"/>
                  </a:moveTo>
                  <a:lnTo>
                    <a:pt x="101672" y="258240"/>
                  </a:lnTo>
                  <a:lnTo>
                    <a:pt x="102157" y="248797"/>
                  </a:lnTo>
                  <a:lnTo>
                    <a:pt x="103612" y="240389"/>
                  </a:lnTo>
                  <a:lnTo>
                    <a:pt x="106070" y="232956"/>
                  </a:lnTo>
                  <a:lnTo>
                    <a:pt x="109433" y="226678"/>
                  </a:lnTo>
                  <a:lnTo>
                    <a:pt x="114607" y="218916"/>
                  </a:lnTo>
                  <a:lnTo>
                    <a:pt x="121678" y="215036"/>
                  </a:lnTo>
                  <a:lnTo>
                    <a:pt x="139788" y="215036"/>
                  </a:lnTo>
                  <a:lnTo>
                    <a:pt x="159396" y="248700"/>
                  </a:lnTo>
                  <a:lnTo>
                    <a:pt x="159881" y="258240"/>
                  </a:lnTo>
                  <a:lnTo>
                    <a:pt x="159881" y="190215"/>
                  </a:lnTo>
                  <a:lnTo>
                    <a:pt x="154189" y="186529"/>
                  </a:lnTo>
                  <a:lnTo>
                    <a:pt x="147204" y="183538"/>
                  </a:lnTo>
                  <a:lnTo>
                    <a:pt x="139702" y="181743"/>
                  </a:lnTo>
                  <a:lnTo>
                    <a:pt x="131682" y="181145"/>
                  </a:lnTo>
                  <a:lnTo>
                    <a:pt x="124551" y="181630"/>
                  </a:lnTo>
                  <a:lnTo>
                    <a:pt x="117905" y="183085"/>
                  </a:lnTo>
                  <a:lnTo>
                    <a:pt x="111745" y="185511"/>
                  </a:lnTo>
                  <a:lnTo>
                    <a:pt x="106037" y="188933"/>
                  </a:lnTo>
                  <a:lnTo>
                    <a:pt x="101672" y="192508"/>
                  </a:lnTo>
                  <a:close/>
                </a:path>
                <a:path w="222884" h="760095">
                  <a:moveTo>
                    <a:pt x="26388" y="194731"/>
                  </a:moveTo>
                  <a:lnTo>
                    <a:pt x="26388" y="258240"/>
                  </a:lnTo>
                  <a:lnTo>
                    <a:pt x="26824" y="250236"/>
                  </a:lnTo>
                  <a:lnTo>
                    <a:pt x="28134" y="243041"/>
                  </a:lnTo>
                  <a:lnTo>
                    <a:pt x="30317" y="236654"/>
                  </a:lnTo>
                  <a:lnTo>
                    <a:pt x="33373" y="231076"/>
                  </a:lnTo>
                  <a:lnTo>
                    <a:pt x="37857" y="224177"/>
                  </a:lnTo>
                  <a:lnTo>
                    <a:pt x="44066" y="220727"/>
                  </a:lnTo>
                  <a:lnTo>
                    <a:pt x="59761" y="220727"/>
                  </a:lnTo>
                  <a:lnTo>
                    <a:pt x="77353" y="258240"/>
                  </a:lnTo>
                  <a:lnTo>
                    <a:pt x="77353" y="196717"/>
                  </a:lnTo>
                  <a:lnTo>
                    <a:pt x="72696" y="193822"/>
                  </a:lnTo>
                  <a:lnTo>
                    <a:pt x="66315" y="189682"/>
                  </a:lnTo>
                  <a:lnTo>
                    <a:pt x="58899" y="187613"/>
                  </a:lnTo>
                  <a:lnTo>
                    <a:pt x="50447" y="187613"/>
                  </a:lnTo>
                  <a:lnTo>
                    <a:pt x="43058" y="188163"/>
                  </a:lnTo>
                  <a:lnTo>
                    <a:pt x="36154" y="189812"/>
                  </a:lnTo>
                  <a:lnTo>
                    <a:pt x="29735" y="192561"/>
                  </a:lnTo>
                  <a:lnTo>
                    <a:pt x="26388" y="194731"/>
                  </a:lnTo>
                  <a:close/>
                </a:path>
                <a:path w="222884" h="760095">
                  <a:moveTo>
                    <a:pt x="0" y="77094"/>
                  </a:moveTo>
                  <a:lnTo>
                    <a:pt x="9636" y="121285"/>
                  </a:lnTo>
                  <a:lnTo>
                    <a:pt x="43058" y="146654"/>
                  </a:lnTo>
                  <a:lnTo>
                    <a:pt x="50447" y="147204"/>
                  </a:lnTo>
                  <a:lnTo>
                    <a:pt x="58899" y="147204"/>
                  </a:lnTo>
                  <a:lnTo>
                    <a:pt x="88477" y="123662"/>
                  </a:lnTo>
                  <a:lnTo>
                    <a:pt x="92002" y="130485"/>
                  </a:lnTo>
                  <a:lnTo>
                    <a:pt x="124551" y="153187"/>
                  </a:lnTo>
                  <a:lnTo>
                    <a:pt x="131682" y="153672"/>
                  </a:lnTo>
                  <a:lnTo>
                    <a:pt x="139702" y="153090"/>
                  </a:lnTo>
                  <a:lnTo>
                    <a:pt x="176082" y="125634"/>
                  </a:lnTo>
                  <a:lnTo>
                    <a:pt x="185865" y="88251"/>
                  </a:lnTo>
                  <a:lnTo>
                    <a:pt x="186269" y="77094"/>
                  </a:lnTo>
                  <a:lnTo>
                    <a:pt x="185865" y="65938"/>
                  </a:lnTo>
                  <a:lnTo>
                    <a:pt x="176082" y="28441"/>
                  </a:lnTo>
                  <a:lnTo>
                    <a:pt x="159881" y="9069"/>
                  </a:lnTo>
                  <a:lnTo>
                    <a:pt x="159881" y="77094"/>
                  </a:lnTo>
                  <a:lnTo>
                    <a:pt x="159396" y="86634"/>
                  </a:lnTo>
                  <a:lnTo>
                    <a:pt x="139788" y="119781"/>
                  </a:lnTo>
                  <a:lnTo>
                    <a:pt x="121678" y="119781"/>
                  </a:lnTo>
                  <a:lnTo>
                    <a:pt x="102157" y="86634"/>
                  </a:lnTo>
                  <a:lnTo>
                    <a:pt x="101672" y="77094"/>
                  </a:lnTo>
                  <a:lnTo>
                    <a:pt x="101672" y="11363"/>
                  </a:lnTo>
                  <a:lnTo>
                    <a:pt x="100798" y="12078"/>
                  </a:lnTo>
                  <a:lnTo>
                    <a:pt x="96109" y="17268"/>
                  </a:lnTo>
                  <a:lnTo>
                    <a:pt x="92002" y="23332"/>
                  </a:lnTo>
                  <a:lnTo>
                    <a:pt x="88477" y="30268"/>
                  </a:lnTo>
                  <a:lnTo>
                    <a:pt x="84338" y="22507"/>
                  </a:lnTo>
                  <a:lnTo>
                    <a:pt x="79078" y="16643"/>
                  </a:lnTo>
                  <a:lnTo>
                    <a:pt x="77353" y="15571"/>
                  </a:lnTo>
                  <a:lnTo>
                    <a:pt x="77353" y="77094"/>
                  </a:lnTo>
                  <a:lnTo>
                    <a:pt x="76933" y="85195"/>
                  </a:lnTo>
                  <a:lnTo>
                    <a:pt x="59761" y="114089"/>
                  </a:lnTo>
                  <a:lnTo>
                    <a:pt x="44066" y="114089"/>
                  </a:lnTo>
                  <a:lnTo>
                    <a:pt x="26388" y="77094"/>
                  </a:lnTo>
                  <a:lnTo>
                    <a:pt x="26388" y="13586"/>
                  </a:lnTo>
                  <a:lnTo>
                    <a:pt x="23801" y="15263"/>
                  </a:lnTo>
                  <a:lnTo>
                    <a:pt x="3492" y="48426"/>
                  </a:lnTo>
                  <a:lnTo>
                    <a:pt x="388" y="66924"/>
                  </a:lnTo>
                  <a:lnTo>
                    <a:pt x="0" y="77094"/>
                  </a:lnTo>
                  <a:close/>
                </a:path>
                <a:path w="222884" h="760095">
                  <a:moveTo>
                    <a:pt x="101672" y="11363"/>
                  </a:moveTo>
                  <a:lnTo>
                    <a:pt x="101672" y="77094"/>
                  </a:lnTo>
                  <a:lnTo>
                    <a:pt x="102157" y="67651"/>
                  </a:lnTo>
                  <a:lnTo>
                    <a:pt x="103612" y="59243"/>
                  </a:lnTo>
                  <a:lnTo>
                    <a:pt x="106070" y="51810"/>
                  </a:lnTo>
                  <a:lnTo>
                    <a:pt x="109433" y="45532"/>
                  </a:lnTo>
                  <a:lnTo>
                    <a:pt x="114607" y="37771"/>
                  </a:lnTo>
                  <a:lnTo>
                    <a:pt x="121678" y="33890"/>
                  </a:lnTo>
                  <a:lnTo>
                    <a:pt x="139788" y="33890"/>
                  </a:lnTo>
                  <a:lnTo>
                    <a:pt x="159396" y="67554"/>
                  </a:lnTo>
                  <a:lnTo>
                    <a:pt x="159881" y="77094"/>
                  </a:lnTo>
                  <a:lnTo>
                    <a:pt x="159881" y="9069"/>
                  </a:lnTo>
                  <a:lnTo>
                    <a:pt x="154189" y="5384"/>
                  </a:lnTo>
                  <a:lnTo>
                    <a:pt x="147204" y="2393"/>
                  </a:lnTo>
                  <a:lnTo>
                    <a:pt x="139702" y="598"/>
                  </a:lnTo>
                  <a:lnTo>
                    <a:pt x="131682" y="0"/>
                  </a:lnTo>
                  <a:lnTo>
                    <a:pt x="124551" y="485"/>
                  </a:lnTo>
                  <a:lnTo>
                    <a:pt x="117905" y="1940"/>
                  </a:lnTo>
                  <a:lnTo>
                    <a:pt x="111745" y="4365"/>
                  </a:lnTo>
                  <a:lnTo>
                    <a:pt x="106037" y="7787"/>
                  </a:lnTo>
                  <a:lnTo>
                    <a:pt x="101672" y="11363"/>
                  </a:lnTo>
                  <a:close/>
                </a:path>
                <a:path w="222884" h="760095">
                  <a:moveTo>
                    <a:pt x="26388" y="13586"/>
                  </a:moveTo>
                  <a:lnTo>
                    <a:pt x="26388" y="77094"/>
                  </a:lnTo>
                  <a:lnTo>
                    <a:pt x="26824" y="69091"/>
                  </a:lnTo>
                  <a:lnTo>
                    <a:pt x="28134" y="61895"/>
                  </a:lnTo>
                  <a:lnTo>
                    <a:pt x="30317" y="55508"/>
                  </a:lnTo>
                  <a:lnTo>
                    <a:pt x="33373" y="49930"/>
                  </a:lnTo>
                  <a:lnTo>
                    <a:pt x="37857" y="43031"/>
                  </a:lnTo>
                  <a:lnTo>
                    <a:pt x="44066" y="39582"/>
                  </a:lnTo>
                  <a:lnTo>
                    <a:pt x="59761" y="39582"/>
                  </a:lnTo>
                  <a:lnTo>
                    <a:pt x="77353" y="77094"/>
                  </a:lnTo>
                  <a:lnTo>
                    <a:pt x="77353" y="15571"/>
                  </a:lnTo>
                  <a:lnTo>
                    <a:pt x="72696" y="12676"/>
                  </a:lnTo>
                  <a:lnTo>
                    <a:pt x="66315" y="8537"/>
                  </a:lnTo>
                  <a:lnTo>
                    <a:pt x="58899" y="6467"/>
                  </a:lnTo>
                  <a:lnTo>
                    <a:pt x="50447" y="6467"/>
                  </a:lnTo>
                  <a:lnTo>
                    <a:pt x="43058" y="7017"/>
                  </a:lnTo>
                  <a:lnTo>
                    <a:pt x="36154" y="8666"/>
                  </a:lnTo>
                  <a:lnTo>
                    <a:pt x="29735" y="11415"/>
                  </a:lnTo>
                  <a:lnTo>
                    <a:pt x="26388" y="13586"/>
                  </a:lnTo>
                  <a:close/>
                </a:path>
              </a:pathLst>
            </a:custGeom>
            <a:solidFill>
              <a:srgbClr val="FF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224085" y="3277660"/>
            <a:ext cx="400082" cy="1412032"/>
            <a:chOff x="2017900" y="5405103"/>
            <a:chExt cx="659765" cy="2328545"/>
          </a:xfrm>
        </p:grpSpPr>
        <p:sp>
          <p:nvSpPr>
            <p:cNvPr id="15" name="object 15"/>
            <p:cNvSpPr/>
            <p:nvPr/>
          </p:nvSpPr>
          <p:spPr>
            <a:xfrm>
              <a:off x="2017900" y="5405103"/>
              <a:ext cx="659765" cy="2328545"/>
            </a:xfrm>
            <a:custGeom>
              <a:avLst/>
              <a:gdLst/>
              <a:ahLst/>
              <a:cxnLst/>
              <a:rect l="l" t="t" r="r" b="b"/>
              <a:pathLst>
                <a:path w="659764" h="2328545">
                  <a:moveTo>
                    <a:pt x="659703" y="0"/>
                  </a:moveTo>
                  <a:lnTo>
                    <a:pt x="0" y="0"/>
                  </a:lnTo>
                  <a:lnTo>
                    <a:pt x="0" y="2328366"/>
                  </a:lnTo>
                  <a:lnTo>
                    <a:pt x="659703" y="2328366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2253078" y="6201465"/>
              <a:ext cx="222885" cy="749300"/>
            </a:xfrm>
            <a:custGeom>
              <a:avLst/>
              <a:gdLst/>
              <a:ahLst/>
              <a:cxnLst/>
              <a:rect l="l" t="t" r="r" b="b"/>
              <a:pathLst>
                <a:path w="222885" h="749300">
                  <a:moveTo>
                    <a:pt x="142547" y="624707"/>
                  </a:moveTo>
                  <a:lnTo>
                    <a:pt x="142547" y="656787"/>
                  </a:lnTo>
                  <a:lnTo>
                    <a:pt x="183682" y="656787"/>
                  </a:lnTo>
                  <a:lnTo>
                    <a:pt x="183682" y="624707"/>
                  </a:lnTo>
                  <a:lnTo>
                    <a:pt x="142547" y="624707"/>
                  </a:lnTo>
                  <a:close/>
                </a:path>
                <a:path w="222885" h="749300">
                  <a:moveTo>
                    <a:pt x="2587" y="632986"/>
                  </a:moveTo>
                  <a:lnTo>
                    <a:pt x="2587" y="669463"/>
                  </a:lnTo>
                  <a:lnTo>
                    <a:pt x="119264" y="749145"/>
                  </a:lnTo>
                  <a:lnTo>
                    <a:pt x="142547" y="749145"/>
                  </a:lnTo>
                  <a:lnTo>
                    <a:pt x="142547" y="593403"/>
                  </a:lnTo>
                  <a:lnTo>
                    <a:pt x="114090" y="593403"/>
                  </a:lnTo>
                  <a:lnTo>
                    <a:pt x="114090" y="709046"/>
                  </a:lnTo>
                  <a:lnTo>
                    <a:pt x="2587" y="632986"/>
                  </a:lnTo>
                  <a:close/>
                </a:path>
                <a:path w="222885" h="749300">
                  <a:moveTo>
                    <a:pt x="79164" y="624707"/>
                  </a:moveTo>
                  <a:lnTo>
                    <a:pt x="79164" y="655234"/>
                  </a:lnTo>
                  <a:lnTo>
                    <a:pt x="114090" y="655234"/>
                  </a:lnTo>
                  <a:lnTo>
                    <a:pt x="114090" y="624707"/>
                  </a:lnTo>
                  <a:lnTo>
                    <a:pt x="79164" y="624707"/>
                  </a:lnTo>
                  <a:close/>
                </a:path>
                <a:path w="222885" h="749300">
                  <a:moveTo>
                    <a:pt x="0" y="468656"/>
                  </a:moveTo>
                  <a:lnTo>
                    <a:pt x="6839" y="507656"/>
                  </a:lnTo>
                  <a:lnTo>
                    <a:pt x="35928" y="545282"/>
                  </a:lnTo>
                  <a:lnTo>
                    <a:pt x="82689" y="562373"/>
                  </a:lnTo>
                  <a:lnTo>
                    <a:pt x="98308" y="562966"/>
                  </a:lnTo>
                  <a:lnTo>
                    <a:pt x="116854" y="561758"/>
                  </a:lnTo>
                  <a:lnTo>
                    <a:pt x="162985" y="541870"/>
                  </a:lnTo>
                  <a:lnTo>
                    <a:pt x="184814" y="500348"/>
                  </a:lnTo>
                  <a:lnTo>
                    <a:pt x="186269" y="482367"/>
                  </a:lnTo>
                  <a:lnTo>
                    <a:pt x="185816" y="472666"/>
                  </a:lnTo>
                  <a:lnTo>
                    <a:pt x="170100" y="432437"/>
                  </a:lnTo>
                  <a:lnTo>
                    <a:pt x="159881" y="423036"/>
                  </a:lnTo>
                  <a:lnTo>
                    <a:pt x="159881" y="491508"/>
                  </a:lnTo>
                  <a:lnTo>
                    <a:pt x="158501" y="498580"/>
                  </a:lnTo>
                  <a:lnTo>
                    <a:pt x="119954" y="523243"/>
                  </a:lnTo>
                  <a:lnTo>
                    <a:pt x="112537" y="519621"/>
                  </a:lnTo>
                  <a:lnTo>
                    <a:pt x="98308" y="484437"/>
                  </a:lnTo>
                  <a:lnTo>
                    <a:pt x="98308" y="421509"/>
                  </a:lnTo>
                  <a:lnTo>
                    <a:pt x="92584" y="425856"/>
                  </a:lnTo>
                  <a:lnTo>
                    <a:pt x="92358" y="426086"/>
                  </a:lnTo>
                  <a:lnTo>
                    <a:pt x="92358" y="529970"/>
                  </a:lnTo>
                  <a:lnTo>
                    <a:pt x="90806" y="529970"/>
                  </a:lnTo>
                  <a:lnTo>
                    <a:pt x="53746" y="520511"/>
                  </a:lnTo>
                  <a:lnTo>
                    <a:pt x="29233" y="481818"/>
                  </a:lnTo>
                  <a:lnTo>
                    <a:pt x="28199" y="468656"/>
                  </a:lnTo>
                  <a:lnTo>
                    <a:pt x="28199" y="428828"/>
                  </a:lnTo>
                  <a:lnTo>
                    <a:pt x="11641" y="420795"/>
                  </a:lnTo>
                  <a:lnTo>
                    <a:pt x="194" y="461978"/>
                  </a:lnTo>
                  <a:lnTo>
                    <a:pt x="0" y="468656"/>
                  </a:lnTo>
                  <a:close/>
                </a:path>
                <a:path w="222885" h="749300">
                  <a:moveTo>
                    <a:pt x="98308" y="421509"/>
                  </a:moveTo>
                  <a:lnTo>
                    <a:pt x="98308" y="484437"/>
                  </a:lnTo>
                  <a:lnTo>
                    <a:pt x="98842" y="476320"/>
                  </a:lnTo>
                  <a:lnTo>
                    <a:pt x="100443" y="469044"/>
                  </a:lnTo>
                  <a:lnTo>
                    <a:pt x="103111" y="462609"/>
                  </a:lnTo>
                  <a:lnTo>
                    <a:pt x="106846" y="457014"/>
                  </a:lnTo>
                  <a:lnTo>
                    <a:pt x="112537" y="449943"/>
                  </a:lnTo>
                  <a:lnTo>
                    <a:pt x="119954" y="446407"/>
                  </a:lnTo>
                  <a:lnTo>
                    <a:pt x="138236" y="446407"/>
                  </a:lnTo>
                  <a:lnTo>
                    <a:pt x="159881" y="483402"/>
                  </a:lnTo>
                  <a:lnTo>
                    <a:pt x="159881" y="423036"/>
                  </a:lnTo>
                  <a:lnTo>
                    <a:pt x="127542" y="412775"/>
                  </a:lnTo>
                  <a:lnTo>
                    <a:pt x="119619" y="413309"/>
                  </a:lnTo>
                  <a:lnTo>
                    <a:pt x="112149" y="414909"/>
                  </a:lnTo>
                  <a:lnTo>
                    <a:pt x="105132" y="417577"/>
                  </a:lnTo>
                  <a:lnTo>
                    <a:pt x="98567" y="421312"/>
                  </a:lnTo>
                  <a:lnTo>
                    <a:pt x="98308" y="421509"/>
                  </a:lnTo>
                  <a:close/>
                </a:path>
                <a:path w="222885" h="749300">
                  <a:moveTo>
                    <a:pt x="71920" y="477711"/>
                  </a:moveTo>
                  <a:lnTo>
                    <a:pt x="80328" y="514981"/>
                  </a:lnTo>
                  <a:lnTo>
                    <a:pt x="92358" y="529970"/>
                  </a:lnTo>
                  <a:lnTo>
                    <a:pt x="92358" y="426086"/>
                  </a:lnTo>
                  <a:lnTo>
                    <a:pt x="73666" y="460054"/>
                  </a:lnTo>
                  <a:lnTo>
                    <a:pt x="71920" y="477711"/>
                  </a:lnTo>
                  <a:close/>
                </a:path>
                <a:path w="222885" h="749300">
                  <a:moveTo>
                    <a:pt x="28199" y="428828"/>
                  </a:moveTo>
                  <a:lnTo>
                    <a:pt x="28199" y="468656"/>
                  </a:lnTo>
                  <a:lnTo>
                    <a:pt x="28797" y="458405"/>
                  </a:lnTo>
                  <a:lnTo>
                    <a:pt x="30592" y="449124"/>
                  </a:lnTo>
                  <a:lnTo>
                    <a:pt x="33583" y="440813"/>
                  </a:lnTo>
                  <a:lnTo>
                    <a:pt x="37771" y="433472"/>
                  </a:lnTo>
                  <a:lnTo>
                    <a:pt x="28199" y="428828"/>
                  </a:lnTo>
                  <a:close/>
                </a:path>
                <a:path w="222885" h="749300">
                  <a:moveTo>
                    <a:pt x="142547" y="360638"/>
                  </a:moveTo>
                  <a:lnTo>
                    <a:pt x="142547" y="372711"/>
                  </a:lnTo>
                  <a:lnTo>
                    <a:pt x="144531" y="377713"/>
                  </a:lnTo>
                  <a:lnTo>
                    <a:pt x="152464" y="385647"/>
                  </a:lnTo>
                  <a:lnTo>
                    <a:pt x="157639" y="387630"/>
                  </a:lnTo>
                  <a:lnTo>
                    <a:pt x="168504" y="387630"/>
                  </a:lnTo>
                  <a:lnTo>
                    <a:pt x="183164" y="375471"/>
                  </a:lnTo>
                  <a:lnTo>
                    <a:pt x="222747" y="385819"/>
                  </a:lnTo>
                  <a:lnTo>
                    <a:pt x="222747" y="364864"/>
                  </a:lnTo>
                  <a:lnTo>
                    <a:pt x="186269" y="351670"/>
                  </a:lnTo>
                  <a:lnTo>
                    <a:pt x="180232" y="349255"/>
                  </a:lnTo>
                  <a:lnTo>
                    <a:pt x="175748" y="347703"/>
                  </a:lnTo>
                  <a:lnTo>
                    <a:pt x="172816" y="347013"/>
                  </a:lnTo>
                  <a:lnTo>
                    <a:pt x="169712" y="346151"/>
                  </a:lnTo>
                  <a:lnTo>
                    <a:pt x="166780" y="345719"/>
                  </a:lnTo>
                  <a:lnTo>
                    <a:pt x="157639" y="345719"/>
                  </a:lnTo>
                  <a:lnTo>
                    <a:pt x="152464" y="347703"/>
                  </a:lnTo>
                  <a:lnTo>
                    <a:pt x="144531" y="355637"/>
                  </a:lnTo>
                  <a:lnTo>
                    <a:pt x="142547" y="360638"/>
                  </a:lnTo>
                  <a:close/>
                </a:path>
                <a:path w="222885" h="749300">
                  <a:moveTo>
                    <a:pt x="139184" y="306618"/>
                  </a:moveTo>
                  <a:lnTo>
                    <a:pt x="165314" y="320847"/>
                  </a:lnTo>
                  <a:lnTo>
                    <a:pt x="169970" y="314121"/>
                  </a:lnTo>
                  <a:lnTo>
                    <a:pt x="174110" y="306618"/>
                  </a:lnTo>
                  <a:lnTo>
                    <a:pt x="184911" y="269882"/>
                  </a:lnTo>
                  <a:lnTo>
                    <a:pt x="186269" y="249961"/>
                  </a:lnTo>
                  <a:lnTo>
                    <a:pt x="185784" y="238174"/>
                  </a:lnTo>
                  <a:lnTo>
                    <a:pt x="174287" y="200952"/>
                  </a:lnTo>
                  <a:lnTo>
                    <a:pt x="157035" y="183456"/>
                  </a:lnTo>
                  <a:lnTo>
                    <a:pt x="157035" y="249961"/>
                  </a:lnTo>
                  <a:lnTo>
                    <a:pt x="156744" y="257917"/>
                  </a:lnTo>
                  <a:lnTo>
                    <a:pt x="146622" y="294912"/>
                  </a:lnTo>
                  <a:lnTo>
                    <a:pt x="143113" y="301040"/>
                  </a:lnTo>
                  <a:lnTo>
                    <a:pt x="139184" y="306618"/>
                  </a:lnTo>
                  <a:close/>
                </a:path>
                <a:path w="222885" h="749300">
                  <a:moveTo>
                    <a:pt x="2587" y="187354"/>
                  </a:moveTo>
                  <a:lnTo>
                    <a:pt x="2587" y="297822"/>
                  </a:lnTo>
                  <a:lnTo>
                    <a:pt x="101154" y="307394"/>
                  </a:lnTo>
                  <a:lnTo>
                    <a:pt x="101154" y="261344"/>
                  </a:lnTo>
                  <a:lnTo>
                    <a:pt x="101607" y="248167"/>
                  </a:lnTo>
                  <a:lnTo>
                    <a:pt x="120040" y="209344"/>
                  </a:lnTo>
                  <a:lnTo>
                    <a:pt x="137977" y="209344"/>
                  </a:lnTo>
                  <a:lnTo>
                    <a:pt x="157035" y="249961"/>
                  </a:lnTo>
                  <a:lnTo>
                    <a:pt x="157035" y="183456"/>
                  </a:lnTo>
                  <a:lnTo>
                    <a:pt x="150761" y="180110"/>
                  </a:lnTo>
                  <a:lnTo>
                    <a:pt x="143582" y="177523"/>
                  </a:lnTo>
                  <a:lnTo>
                    <a:pt x="136015" y="175971"/>
                  </a:lnTo>
                  <a:lnTo>
                    <a:pt x="128060" y="175454"/>
                  </a:lnTo>
                  <a:lnTo>
                    <a:pt x="115933" y="176666"/>
                  </a:lnTo>
                  <a:lnTo>
                    <a:pt x="81137" y="205787"/>
                  </a:lnTo>
                  <a:lnTo>
                    <a:pt x="72696" y="254877"/>
                  </a:lnTo>
                  <a:lnTo>
                    <a:pt x="72696" y="273504"/>
                  </a:lnTo>
                  <a:lnTo>
                    <a:pt x="30786" y="269623"/>
                  </a:lnTo>
                  <a:lnTo>
                    <a:pt x="30786" y="187354"/>
                  </a:lnTo>
                  <a:lnTo>
                    <a:pt x="2587" y="187354"/>
                  </a:lnTo>
                  <a:close/>
                </a:path>
                <a:path w="222885" h="749300">
                  <a:moveTo>
                    <a:pt x="155483" y="0"/>
                  </a:moveTo>
                  <a:lnTo>
                    <a:pt x="155483" y="118487"/>
                  </a:lnTo>
                  <a:lnTo>
                    <a:pt x="183682" y="118487"/>
                  </a:lnTo>
                  <a:lnTo>
                    <a:pt x="183682" y="0"/>
                  </a:lnTo>
                  <a:lnTo>
                    <a:pt x="155483" y="0"/>
                  </a:lnTo>
                  <a:close/>
                </a:path>
                <a:path w="222885" h="749300">
                  <a:moveTo>
                    <a:pt x="2587" y="39840"/>
                  </a:moveTo>
                  <a:lnTo>
                    <a:pt x="2587" y="115383"/>
                  </a:lnTo>
                  <a:lnTo>
                    <a:pt x="30786" y="115383"/>
                  </a:lnTo>
                  <a:lnTo>
                    <a:pt x="30786" y="73731"/>
                  </a:lnTo>
                  <a:lnTo>
                    <a:pt x="155483" y="73731"/>
                  </a:lnTo>
                  <a:lnTo>
                    <a:pt x="155483" y="39840"/>
                  </a:lnTo>
                  <a:lnTo>
                    <a:pt x="2587" y="39840"/>
                  </a:lnTo>
                  <a:close/>
                </a:path>
              </a:pathLst>
            </a:custGeom>
            <a:solidFill>
              <a:srgbClr val="FF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773175" y="3238446"/>
            <a:ext cx="400082" cy="1451308"/>
            <a:chOff x="2923391" y="5340437"/>
            <a:chExt cx="659765" cy="2393315"/>
          </a:xfrm>
        </p:grpSpPr>
        <p:sp>
          <p:nvSpPr>
            <p:cNvPr id="18" name="object 18"/>
            <p:cNvSpPr/>
            <p:nvPr/>
          </p:nvSpPr>
          <p:spPr>
            <a:xfrm>
              <a:off x="2923391" y="5340437"/>
              <a:ext cx="659765" cy="2393315"/>
            </a:xfrm>
            <a:custGeom>
              <a:avLst/>
              <a:gdLst/>
              <a:ahLst/>
              <a:cxnLst/>
              <a:rect l="l" t="t" r="r" b="b"/>
              <a:pathLst>
                <a:path w="659764" h="2393315">
                  <a:moveTo>
                    <a:pt x="659703" y="0"/>
                  </a:moveTo>
                  <a:lnTo>
                    <a:pt x="0" y="0"/>
                  </a:lnTo>
                  <a:lnTo>
                    <a:pt x="0" y="2393043"/>
                  </a:lnTo>
                  <a:lnTo>
                    <a:pt x="659703" y="2393043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9" name="object 19"/>
            <p:cNvSpPr/>
            <p:nvPr/>
          </p:nvSpPr>
          <p:spPr>
            <a:xfrm>
              <a:off x="3158570" y="6256429"/>
              <a:ext cx="222885" cy="572135"/>
            </a:xfrm>
            <a:custGeom>
              <a:avLst/>
              <a:gdLst/>
              <a:ahLst/>
              <a:cxnLst/>
              <a:rect l="l" t="t" r="r" b="b"/>
              <a:pathLst>
                <a:path w="222885" h="572134">
                  <a:moveTo>
                    <a:pt x="142547" y="447701"/>
                  </a:moveTo>
                  <a:lnTo>
                    <a:pt x="142547" y="479780"/>
                  </a:lnTo>
                  <a:lnTo>
                    <a:pt x="183682" y="479780"/>
                  </a:lnTo>
                  <a:lnTo>
                    <a:pt x="183682" y="447701"/>
                  </a:lnTo>
                  <a:lnTo>
                    <a:pt x="142547" y="447701"/>
                  </a:lnTo>
                  <a:close/>
                </a:path>
                <a:path w="222885" h="572134">
                  <a:moveTo>
                    <a:pt x="2587" y="455979"/>
                  </a:moveTo>
                  <a:lnTo>
                    <a:pt x="2587" y="492457"/>
                  </a:lnTo>
                  <a:lnTo>
                    <a:pt x="119264" y="572139"/>
                  </a:lnTo>
                  <a:lnTo>
                    <a:pt x="142547" y="572139"/>
                  </a:lnTo>
                  <a:lnTo>
                    <a:pt x="142547" y="416397"/>
                  </a:lnTo>
                  <a:lnTo>
                    <a:pt x="114089" y="416397"/>
                  </a:lnTo>
                  <a:lnTo>
                    <a:pt x="114089" y="532039"/>
                  </a:lnTo>
                  <a:lnTo>
                    <a:pt x="2587" y="455979"/>
                  </a:lnTo>
                  <a:close/>
                </a:path>
                <a:path w="222885" h="572134">
                  <a:moveTo>
                    <a:pt x="79164" y="447701"/>
                  </a:moveTo>
                  <a:lnTo>
                    <a:pt x="79164" y="478228"/>
                  </a:lnTo>
                  <a:lnTo>
                    <a:pt x="114089" y="478228"/>
                  </a:lnTo>
                  <a:lnTo>
                    <a:pt x="114089" y="447701"/>
                  </a:lnTo>
                  <a:lnTo>
                    <a:pt x="79164" y="447701"/>
                  </a:lnTo>
                  <a:close/>
                </a:path>
                <a:path w="222885" h="572134">
                  <a:moveTo>
                    <a:pt x="0" y="312346"/>
                  </a:moveTo>
                  <a:lnTo>
                    <a:pt x="9636" y="356537"/>
                  </a:lnTo>
                  <a:lnTo>
                    <a:pt x="43058" y="381906"/>
                  </a:lnTo>
                  <a:lnTo>
                    <a:pt x="50447" y="382456"/>
                  </a:lnTo>
                  <a:lnTo>
                    <a:pt x="58899" y="382456"/>
                  </a:lnTo>
                  <a:lnTo>
                    <a:pt x="88477" y="358914"/>
                  </a:lnTo>
                  <a:lnTo>
                    <a:pt x="92002" y="365737"/>
                  </a:lnTo>
                  <a:lnTo>
                    <a:pt x="124551" y="388439"/>
                  </a:lnTo>
                  <a:lnTo>
                    <a:pt x="131682" y="388924"/>
                  </a:lnTo>
                  <a:lnTo>
                    <a:pt x="139701" y="388342"/>
                  </a:lnTo>
                  <a:lnTo>
                    <a:pt x="176082" y="360886"/>
                  </a:lnTo>
                  <a:lnTo>
                    <a:pt x="185865" y="323503"/>
                  </a:lnTo>
                  <a:lnTo>
                    <a:pt x="186269" y="312346"/>
                  </a:lnTo>
                  <a:lnTo>
                    <a:pt x="185865" y="301189"/>
                  </a:lnTo>
                  <a:lnTo>
                    <a:pt x="176082" y="263693"/>
                  </a:lnTo>
                  <a:lnTo>
                    <a:pt x="159881" y="244321"/>
                  </a:lnTo>
                  <a:lnTo>
                    <a:pt x="159881" y="312346"/>
                  </a:lnTo>
                  <a:lnTo>
                    <a:pt x="159396" y="321886"/>
                  </a:lnTo>
                  <a:lnTo>
                    <a:pt x="139788" y="355033"/>
                  </a:lnTo>
                  <a:lnTo>
                    <a:pt x="121678" y="355033"/>
                  </a:lnTo>
                  <a:lnTo>
                    <a:pt x="102157" y="321886"/>
                  </a:lnTo>
                  <a:lnTo>
                    <a:pt x="101672" y="312346"/>
                  </a:lnTo>
                  <a:lnTo>
                    <a:pt x="101672" y="246615"/>
                  </a:lnTo>
                  <a:lnTo>
                    <a:pt x="100798" y="247330"/>
                  </a:lnTo>
                  <a:lnTo>
                    <a:pt x="96109" y="252520"/>
                  </a:lnTo>
                  <a:lnTo>
                    <a:pt x="92002" y="258584"/>
                  </a:lnTo>
                  <a:lnTo>
                    <a:pt x="88477" y="265520"/>
                  </a:lnTo>
                  <a:lnTo>
                    <a:pt x="84338" y="257759"/>
                  </a:lnTo>
                  <a:lnTo>
                    <a:pt x="79078" y="251895"/>
                  </a:lnTo>
                  <a:lnTo>
                    <a:pt x="77353" y="250823"/>
                  </a:lnTo>
                  <a:lnTo>
                    <a:pt x="77353" y="312346"/>
                  </a:lnTo>
                  <a:lnTo>
                    <a:pt x="76933" y="320447"/>
                  </a:lnTo>
                  <a:lnTo>
                    <a:pt x="59761" y="349341"/>
                  </a:lnTo>
                  <a:lnTo>
                    <a:pt x="44066" y="349341"/>
                  </a:lnTo>
                  <a:lnTo>
                    <a:pt x="26388" y="312346"/>
                  </a:lnTo>
                  <a:lnTo>
                    <a:pt x="26388" y="248837"/>
                  </a:lnTo>
                  <a:lnTo>
                    <a:pt x="23801" y="250515"/>
                  </a:lnTo>
                  <a:lnTo>
                    <a:pt x="3492" y="283678"/>
                  </a:lnTo>
                  <a:lnTo>
                    <a:pt x="388" y="302176"/>
                  </a:lnTo>
                  <a:lnTo>
                    <a:pt x="0" y="312346"/>
                  </a:lnTo>
                  <a:close/>
                </a:path>
                <a:path w="222885" h="572134">
                  <a:moveTo>
                    <a:pt x="101672" y="246615"/>
                  </a:moveTo>
                  <a:lnTo>
                    <a:pt x="101672" y="312346"/>
                  </a:lnTo>
                  <a:lnTo>
                    <a:pt x="102157" y="302903"/>
                  </a:lnTo>
                  <a:lnTo>
                    <a:pt x="103612" y="294495"/>
                  </a:lnTo>
                  <a:lnTo>
                    <a:pt x="106070" y="287062"/>
                  </a:lnTo>
                  <a:lnTo>
                    <a:pt x="109433" y="280784"/>
                  </a:lnTo>
                  <a:lnTo>
                    <a:pt x="114607" y="273023"/>
                  </a:lnTo>
                  <a:lnTo>
                    <a:pt x="121678" y="269142"/>
                  </a:lnTo>
                  <a:lnTo>
                    <a:pt x="139788" y="269142"/>
                  </a:lnTo>
                  <a:lnTo>
                    <a:pt x="159396" y="302806"/>
                  </a:lnTo>
                  <a:lnTo>
                    <a:pt x="159881" y="312346"/>
                  </a:lnTo>
                  <a:lnTo>
                    <a:pt x="159881" y="244321"/>
                  </a:lnTo>
                  <a:lnTo>
                    <a:pt x="154189" y="240636"/>
                  </a:lnTo>
                  <a:lnTo>
                    <a:pt x="147204" y="237644"/>
                  </a:lnTo>
                  <a:lnTo>
                    <a:pt x="139701" y="235850"/>
                  </a:lnTo>
                  <a:lnTo>
                    <a:pt x="131682" y="235251"/>
                  </a:lnTo>
                  <a:lnTo>
                    <a:pt x="124551" y="235737"/>
                  </a:lnTo>
                  <a:lnTo>
                    <a:pt x="117905" y="237192"/>
                  </a:lnTo>
                  <a:lnTo>
                    <a:pt x="111745" y="239617"/>
                  </a:lnTo>
                  <a:lnTo>
                    <a:pt x="106037" y="243039"/>
                  </a:lnTo>
                  <a:lnTo>
                    <a:pt x="101672" y="246615"/>
                  </a:lnTo>
                  <a:close/>
                </a:path>
                <a:path w="222885" h="572134">
                  <a:moveTo>
                    <a:pt x="26388" y="248837"/>
                  </a:moveTo>
                  <a:lnTo>
                    <a:pt x="26388" y="312346"/>
                  </a:lnTo>
                  <a:lnTo>
                    <a:pt x="26824" y="304342"/>
                  </a:lnTo>
                  <a:lnTo>
                    <a:pt x="28134" y="297147"/>
                  </a:lnTo>
                  <a:lnTo>
                    <a:pt x="30317" y="290760"/>
                  </a:lnTo>
                  <a:lnTo>
                    <a:pt x="33373" y="285182"/>
                  </a:lnTo>
                  <a:lnTo>
                    <a:pt x="37857" y="278283"/>
                  </a:lnTo>
                  <a:lnTo>
                    <a:pt x="44066" y="274834"/>
                  </a:lnTo>
                  <a:lnTo>
                    <a:pt x="59761" y="274834"/>
                  </a:lnTo>
                  <a:lnTo>
                    <a:pt x="77353" y="312346"/>
                  </a:lnTo>
                  <a:lnTo>
                    <a:pt x="77353" y="250823"/>
                  </a:lnTo>
                  <a:lnTo>
                    <a:pt x="72696" y="247928"/>
                  </a:lnTo>
                  <a:lnTo>
                    <a:pt x="66315" y="243789"/>
                  </a:lnTo>
                  <a:lnTo>
                    <a:pt x="58899" y="241719"/>
                  </a:lnTo>
                  <a:lnTo>
                    <a:pt x="50447" y="241719"/>
                  </a:lnTo>
                  <a:lnTo>
                    <a:pt x="43058" y="242269"/>
                  </a:lnTo>
                  <a:lnTo>
                    <a:pt x="36154" y="243918"/>
                  </a:lnTo>
                  <a:lnTo>
                    <a:pt x="29735" y="246667"/>
                  </a:lnTo>
                  <a:lnTo>
                    <a:pt x="26388" y="248837"/>
                  </a:lnTo>
                  <a:close/>
                </a:path>
                <a:path w="222885" h="572134">
                  <a:moveTo>
                    <a:pt x="142547" y="183632"/>
                  </a:moveTo>
                  <a:lnTo>
                    <a:pt x="142547" y="195705"/>
                  </a:lnTo>
                  <a:lnTo>
                    <a:pt x="144531" y="200707"/>
                  </a:lnTo>
                  <a:lnTo>
                    <a:pt x="152464" y="208640"/>
                  </a:lnTo>
                  <a:lnTo>
                    <a:pt x="157639" y="210624"/>
                  </a:lnTo>
                  <a:lnTo>
                    <a:pt x="168504" y="210624"/>
                  </a:lnTo>
                  <a:lnTo>
                    <a:pt x="183164" y="198464"/>
                  </a:lnTo>
                  <a:lnTo>
                    <a:pt x="222747" y="208813"/>
                  </a:lnTo>
                  <a:lnTo>
                    <a:pt x="222747" y="187857"/>
                  </a:lnTo>
                  <a:lnTo>
                    <a:pt x="186269" y="174663"/>
                  </a:lnTo>
                  <a:lnTo>
                    <a:pt x="180232" y="172249"/>
                  </a:lnTo>
                  <a:lnTo>
                    <a:pt x="175748" y="170697"/>
                  </a:lnTo>
                  <a:lnTo>
                    <a:pt x="172816" y="170007"/>
                  </a:lnTo>
                  <a:lnTo>
                    <a:pt x="169712" y="169144"/>
                  </a:lnTo>
                  <a:lnTo>
                    <a:pt x="166780" y="168713"/>
                  </a:lnTo>
                  <a:lnTo>
                    <a:pt x="157639" y="168713"/>
                  </a:lnTo>
                  <a:lnTo>
                    <a:pt x="152464" y="170697"/>
                  </a:lnTo>
                  <a:lnTo>
                    <a:pt x="144531" y="178630"/>
                  </a:lnTo>
                  <a:lnTo>
                    <a:pt x="142547" y="183632"/>
                  </a:lnTo>
                  <a:close/>
                </a:path>
                <a:path w="222885" h="572134">
                  <a:moveTo>
                    <a:pt x="29233" y="12489"/>
                  </a:moveTo>
                  <a:lnTo>
                    <a:pt x="29233" y="76577"/>
                  </a:lnTo>
                  <a:lnTo>
                    <a:pt x="29670" y="68428"/>
                  </a:lnTo>
                  <a:lnTo>
                    <a:pt x="30980" y="61313"/>
                  </a:lnTo>
                  <a:lnTo>
                    <a:pt x="33163" y="55234"/>
                  </a:lnTo>
                  <a:lnTo>
                    <a:pt x="36219" y="50189"/>
                  </a:lnTo>
                  <a:lnTo>
                    <a:pt x="40703" y="43980"/>
                  </a:lnTo>
                  <a:lnTo>
                    <a:pt x="47084" y="40875"/>
                  </a:lnTo>
                  <a:lnTo>
                    <a:pt x="61227" y="40875"/>
                  </a:lnTo>
                  <a:lnTo>
                    <a:pt x="92875" y="62348"/>
                  </a:lnTo>
                  <a:lnTo>
                    <a:pt x="161174" y="136597"/>
                  </a:lnTo>
                  <a:lnTo>
                    <a:pt x="183682" y="136597"/>
                  </a:lnTo>
                  <a:lnTo>
                    <a:pt x="183682" y="0"/>
                  </a:lnTo>
                  <a:lnTo>
                    <a:pt x="155224" y="0"/>
                  </a:lnTo>
                  <a:lnTo>
                    <a:pt x="155224" y="88219"/>
                  </a:lnTo>
                  <a:lnTo>
                    <a:pt x="109174" y="38547"/>
                  </a:lnTo>
                  <a:lnTo>
                    <a:pt x="79423" y="13711"/>
                  </a:lnTo>
                  <a:lnTo>
                    <a:pt x="52000" y="6985"/>
                  </a:lnTo>
                  <a:lnTo>
                    <a:pt x="44368" y="7502"/>
                  </a:lnTo>
                  <a:lnTo>
                    <a:pt x="37253" y="9054"/>
                  </a:lnTo>
                  <a:lnTo>
                    <a:pt x="30656" y="11641"/>
                  </a:lnTo>
                  <a:lnTo>
                    <a:pt x="29233" y="12489"/>
                  </a:lnTo>
                  <a:close/>
                </a:path>
                <a:path w="222885" h="572134">
                  <a:moveTo>
                    <a:pt x="0" y="73731"/>
                  </a:moveTo>
                  <a:lnTo>
                    <a:pt x="8019" y="115383"/>
                  </a:lnTo>
                  <a:lnTo>
                    <a:pt x="30010" y="144876"/>
                  </a:lnTo>
                  <a:lnTo>
                    <a:pt x="48119" y="121333"/>
                  </a:lnTo>
                  <a:lnTo>
                    <a:pt x="39857" y="112715"/>
                  </a:lnTo>
                  <a:lnTo>
                    <a:pt x="33955" y="102383"/>
                  </a:lnTo>
                  <a:lnTo>
                    <a:pt x="30414" y="90337"/>
                  </a:lnTo>
                  <a:lnTo>
                    <a:pt x="29233" y="76577"/>
                  </a:lnTo>
                  <a:lnTo>
                    <a:pt x="29233" y="12489"/>
                  </a:lnTo>
                  <a:lnTo>
                    <a:pt x="24577" y="15263"/>
                  </a:lnTo>
                  <a:lnTo>
                    <a:pt x="1616" y="54845"/>
                  </a:lnTo>
                  <a:lnTo>
                    <a:pt x="404" y="63965"/>
                  </a:lnTo>
                  <a:lnTo>
                    <a:pt x="0" y="73731"/>
                  </a:lnTo>
                  <a:close/>
                </a:path>
              </a:pathLst>
            </a:custGeom>
            <a:solidFill>
              <a:srgbClr val="FF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2322266" y="2901151"/>
            <a:ext cx="400082" cy="1788625"/>
            <a:chOff x="3828882" y="4784213"/>
            <a:chExt cx="659765" cy="2949575"/>
          </a:xfrm>
        </p:grpSpPr>
        <p:sp>
          <p:nvSpPr>
            <p:cNvPr id="21" name="object 21"/>
            <p:cNvSpPr/>
            <p:nvPr/>
          </p:nvSpPr>
          <p:spPr>
            <a:xfrm>
              <a:off x="3828882" y="4784213"/>
              <a:ext cx="659765" cy="2949575"/>
            </a:xfrm>
            <a:custGeom>
              <a:avLst/>
              <a:gdLst/>
              <a:ahLst/>
              <a:cxnLst/>
              <a:rect l="l" t="t" r="r" b="b"/>
              <a:pathLst>
                <a:path w="659764" h="2949575">
                  <a:moveTo>
                    <a:pt x="659703" y="0"/>
                  </a:moveTo>
                  <a:lnTo>
                    <a:pt x="0" y="0"/>
                  </a:lnTo>
                  <a:lnTo>
                    <a:pt x="0" y="2949263"/>
                  </a:lnTo>
                  <a:lnTo>
                    <a:pt x="659703" y="2949263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64061" y="5891020"/>
              <a:ext cx="222885" cy="746760"/>
            </a:xfrm>
            <a:custGeom>
              <a:avLst/>
              <a:gdLst/>
              <a:ahLst/>
              <a:cxnLst/>
              <a:rect l="l" t="t" r="r" b="b"/>
              <a:pathLst>
                <a:path w="222885" h="746759">
                  <a:moveTo>
                    <a:pt x="139184" y="732071"/>
                  </a:moveTo>
                  <a:lnTo>
                    <a:pt x="165314" y="746299"/>
                  </a:lnTo>
                  <a:lnTo>
                    <a:pt x="169970" y="739573"/>
                  </a:lnTo>
                  <a:lnTo>
                    <a:pt x="174110" y="732071"/>
                  </a:lnTo>
                  <a:lnTo>
                    <a:pt x="184911" y="695334"/>
                  </a:lnTo>
                  <a:lnTo>
                    <a:pt x="186269" y="675414"/>
                  </a:lnTo>
                  <a:lnTo>
                    <a:pt x="185784" y="663626"/>
                  </a:lnTo>
                  <a:lnTo>
                    <a:pt x="174287" y="626405"/>
                  </a:lnTo>
                  <a:lnTo>
                    <a:pt x="157035" y="608909"/>
                  </a:lnTo>
                  <a:lnTo>
                    <a:pt x="157035" y="675414"/>
                  </a:lnTo>
                  <a:lnTo>
                    <a:pt x="156744" y="683369"/>
                  </a:lnTo>
                  <a:lnTo>
                    <a:pt x="146622" y="720364"/>
                  </a:lnTo>
                  <a:lnTo>
                    <a:pt x="143113" y="726492"/>
                  </a:lnTo>
                  <a:lnTo>
                    <a:pt x="139184" y="732071"/>
                  </a:lnTo>
                  <a:close/>
                </a:path>
                <a:path w="222885" h="746759">
                  <a:moveTo>
                    <a:pt x="2587" y="612806"/>
                  </a:moveTo>
                  <a:lnTo>
                    <a:pt x="2587" y="723274"/>
                  </a:lnTo>
                  <a:lnTo>
                    <a:pt x="101154" y="732847"/>
                  </a:lnTo>
                  <a:lnTo>
                    <a:pt x="101154" y="686797"/>
                  </a:lnTo>
                  <a:lnTo>
                    <a:pt x="101607" y="673619"/>
                  </a:lnTo>
                  <a:lnTo>
                    <a:pt x="120040" y="634797"/>
                  </a:lnTo>
                  <a:lnTo>
                    <a:pt x="137977" y="634797"/>
                  </a:lnTo>
                  <a:lnTo>
                    <a:pt x="157035" y="675414"/>
                  </a:lnTo>
                  <a:lnTo>
                    <a:pt x="157035" y="608909"/>
                  </a:lnTo>
                  <a:lnTo>
                    <a:pt x="150761" y="605563"/>
                  </a:lnTo>
                  <a:lnTo>
                    <a:pt x="143582" y="602976"/>
                  </a:lnTo>
                  <a:lnTo>
                    <a:pt x="136015" y="601423"/>
                  </a:lnTo>
                  <a:lnTo>
                    <a:pt x="128060" y="600906"/>
                  </a:lnTo>
                  <a:lnTo>
                    <a:pt x="115933" y="602119"/>
                  </a:lnTo>
                  <a:lnTo>
                    <a:pt x="81137" y="631239"/>
                  </a:lnTo>
                  <a:lnTo>
                    <a:pt x="72696" y="680329"/>
                  </a:lnTo>
                  <a:lnTo>
                    <a:pt x="72696" y="698956"/>
                  </a:lnTo>
                  <a:lnTo>
                    <a:pt x="30786" y="695075"/>
                  </a:lnTo>
                  <a:lnTo>
                    <a:pt x="30786" y="612806"/>
                  </a:lnTo>
                  <a:lnTo>
                    <a:pt x="2587" y="612806"/>
                  </a:lnTo>
                  <a:close/>
                </a:path>
                <a:path w="222885" h="746759">
                  <a:moveTo>
                    <a:pt x="148498" y="544716"/>
                  </a:moveTo>
                  <a:lnTo>
                    <a:pt x="174627" y="557134"/>
                  </a:lnTo>
                  <a:lnTo>
                    <a:pt x="178249" y="551270"/>
                  </a:lnTo>
                  <a:lnTo>
                    <a:pt x="181095" y="544112"/>
                  </a:lnTo>
                  <a:lnTo>
                    <a:pt x="186269" y="509532"/>
                  </a:lnTo>
                  <a:lnTo>
                    <a:pt x="185493" y="495550"/>
                  </a:lnTo>
                  <a:lnTo>
                    <a:pt x="167432" y="449495"/>
                  </a:lnTo>
                  <a:lnTo>
                    <a:pt x="158070" y="439407"/>
                  </a:lnTo>
                  <a:lnTo>
                    <a:pt x="158070" y="509532"/>
                  </a:lnTo>
                  <a:lnTo>
                    <a:pt x="157471" y="519783"/>
                  </a:lnTo>
                  <a:lnTo>
                    <a:pt x="155677" y="529064"/>
                  </a:lnTo>
                  <a:lnTo>
                    <a:pt x="152685" y="537375"/>
                  </a:lnTo>
                  <a:lnTo>
                    <a:pt x="148498" y="544716"/>
                  </a:lnTo>
                  <a:close/>
                </a:path>
                <a:path w="222885" h="746759">
                  <a:moveTo>
                    <a:pt x="93910" y="415321"/>
                  </a:moveTo>
                  <a:lnTo>
                    <a:pt x="93910" y="448218"/>
                  </a:lnTo>
                  <a:lnTo>
                    <a:pt x="95463" y="448218"/>
                  </a:lnTo>
                  <a:lnTo>
                    <a:pt x="109514" y="449269"/>
                  </a:lnTo>
                  <a:lnTo>
                    <a:pt x="148902" y="474121"/>
                  </a:lnTo>
                  <a:lnTo>
                    <a:pt x="158070" y="509532"/>
                  </a:lnTo>
                  <a:lnTo>
                    <a:pt x="158070" y="439407"/>
                  </a:lnTo>
                  <a:lnTo>
                    <a:pt x="116612" y="418014"/>
                  </a:lnTo>
                  <a:lnTo>
                    <a:pt x="103596" y="415831"/>
                  </a:lnTo>
                  <a:lnTo>
                    <a:pt x="93910" y="415321"/>
                  </a:lnTo>
                  <a:close/>
                </a:path>
                <a:path w="222885" h="746759">
                  <a:moveTo>
                    <a:pt x="0" y="495820"/>
                  </a:moveTo>
                  <a:lnTo>
                    <a:pt x="11512" y="539251"/>
                  </a:lnTo>
                  <a:lnTo>
                    <a:pt x="42428" y="563213"/>
                  </a:lnTo>
                  <a:lnTo>
                    <a:pt x="58726" y="565412"/>
                  </a:lnTo>
                  <a:lnTo>
                    <a:pt x="66649" y="564895"/>
                  </a:lnTo>
                  <a:lnTo>
                    <a:pt x="103515" y="540835"/>
                  </a:lnTo>
                  <a:lnTo>
                    <a:pt x="114348" y="500477"/>
                  </a:lnTo>
                  <a:lnTo>
                    <a:pt x="114009" y="492263"/>
                  </a:lnTo>
                  <a:lnTo>
                    <a:pt x="98438" y="452487"/>
                  </a:lnTo>
                  <a:lnTo>
                    <a:pt x="93910" y="448218"/>
                  </a:lnTo>
                  <a:lnTo>
                    <a:pt x="93910" y="415321"/>
                  </a:lnTo>
                  <a:lnTo>
                    <a:pt x="87960" y="415223"/>
                  </a:lnTo>
                  <a:lnTo>
                    <a:pt x="87960" y="493751"/>
                  </a:lnTo>
                  <a:lnTo>
                    <a:pt x="87426" y="501884"/>
                  </a:lnTo>
                  <a:lnTo>
                    <a:pt x="66315" y="531781"/>
                  </a:lnTo>
                  <a:lnTo>
                    <a:pt x="48033" y="531781"/>
                  </a:lnTo>
                  <a:lnTo>
                    <a:pt x="26388" y="494785"/>
                  </a:lnTo>
                  <a:lnTo>
                    <a:pt x="26388" y="434313"/>
                  </a:lnTo>
                  <a:lnTo>
                    <a:pt x="23283" y="436576"/>
                  </a:lnTo>
                  <a:lnTo>
                    <a:pt x="13097" y="448234"/>
                  </a:lnTo>
                  <a:lnTo>
                    <a:pt x="5820" y="461994"/>
                  </a:lnTo>
                  <a:lnTo>
                    <a:pt x="1455" y="477856"/>
                  </a:lnTo>
                  <a:lnTo>
                    <a:pt x="0" y="495820"/>
                  </a:lnTo>
                  <a:close/>
                </a:path>
                <a:path w="222885" h="746759">
                  <a:moveTo>
                    <a:pt x="26388" y="434313"/>
                  </a:moveTo>
                  <a:lnTo>
                    <a:pt x="26388" y="486679"/>
                  </a:lnTo>
                  <a:lnTo>
                    <a:pt x="27854" y="479608"/>
                  </a:lnTo>
                  <a:lnTo>
                    <a:pt x="30786" y="473571"/>
                  </a:lnTo>
                  <a:lnTo>
                    <a:pt x="33545" y="467535"/>
                  </a:lnTo>
                  <a:lnTo>
                    <a:pt x="37340" y="462964"/>
                  </a:lnTo>
                  <a:lnTo>
                    <a:pt x="42169" y="459860"/>
                  </a:lnTo>
                  <a:lnTo>
                    <a:pt x="46826" y="456583"/>
                  </a:lnTo>
                  <a:lnTo>
                    <a:pt x="51547" y="455036"/>
                  </a:lnTo>
                  <a:lnTo>
                    <a:pt x="66315" y="454944"/>
                  </a:lnTo>
                  <a:lnTo>
                    <a:pt x="73731" y="458653"/>
                  </a:lnTo>
                  <a:lnTo>
                    <a:pt x="87960" y="493751"/>
                  </a:lnTo>
                  <a:lnTo>
                    <a:pt x="87960" y="415223"/>
                  </a:lnTo>
                  <a:lnTo>
                    <a:pt x="69414" y="416446"/>
                  </a:lnTo>
                  <a:lnTo>
                    <a:pt x="51547" y="420472"/>
                  </a:lnTo>
                  <a:lnTo>
                    <a:pt x="36170" y="427182"/>
                  </a:lnTo>
                  <a:lnTo>
                    <a:pt x="26388" y="434313"/>
                  </a:lnTo>
                  <a:close/>
                </a:path>
                <a:path w="222885" h="746759">
                  <a:moveTo>
                    <a:pt x="142547" y="360638"/>
                  </a:moveTo>
                  <a:lnTo>
                    <a:pt x="142547" y="372711"/>
                  </a:lnTo>
                  <a:lnTo>
                    <a:pt x="144531" y="377713"/>
                  </a:lnTo>
                  <a:lnTo>
                    <a:pt x="152464" y="385647"/>
                  </a:lnTo>
                  <a:lnTo>
                    <a:pt x="157639" y="387630"/>
                  </a:lnTo>
                  <a:lnTo>
                    <a:pt x="168504" y="387630"/>
                  </a:lnTo>
                  <a:lnTo>
                    <a:pt x="183164" y="375471"/>
                  </a:lnTo>
                  <a:lnTo>
                    <a:pt x="222747" y="385819"/>
                  </a:lnTo>
                  <a:lnTo>
                    <a:pt x="222747" y="364864"/>
                  </a:lnTo>
                  <a:lnTo>
                    <a:pt x="186269" y="351670"/>
                  </a:lnTo>
                  <a:lnTo>
                    <a:pt x="180232" y="349255"/>
                  </a:lnTo>
                  <a:lnTo>
                    <a:pt x="175748" y="347703"/>
                  </a:lnTo>
                  <a:lnTo>
                    <a:pt x="172816" y="347013"/>
                  </a:lnTo>
                  <a:lnTo>
                    <a:pt x="169712" y="346151"/>
                  </a:lnTo>
                  <a:lnTo>
                    <a:pt x="166780" y="345719"/>
                  </a:lnTo>
                  <a:lnTo>
                    <a:pt x="157639" y="345719"/>
                  </a:lnTo>
                  <a:lnTo>
                    <a:pt x="152464" y="347703"/>
                  </a:lnTo>
                  <a:lnTo>
                    <a:pt x="144531" y="355637"/>
                  </a:lnTo>
                  <a:lnTo>
                    <a:pt x="142547" y="360638"/>
                  </a:lnTo>
                  <a:close/>
                </a:path>
                <a:path w="222885" h="746759">
                  <a:moveTo>
                    <a:pt x="0" y="244787"/>
                  </a:moveTo>
                  <a:lnTo>
                    <a:pt x="11383" y="284887"/>
                  </a:lnTo>
                  <a:lnTo>
                    <a:pt x="43721" y="312051"/>
                  </a:lnTo>
                  <a:lnTo>
                    <a:pt x="93134" y="321623"/>
                  </a:lnTo>
                  <a:lnTo>
                    <a:pt x="106910" y="321025"/>
                  </a:lnTo>
                  <a:lnTo>
                    <a:pt x="152685" y="306667"/>
                  </a:lnTo>
                  <a:lnTo>
                    <a:pt x="180011" y="275784"/>
                  </a:lnTo>
                  <a:lnTo>
                    <a:pt x="186269" y="244787"/>
                  </a:lnTo>
                  <a:lnTo>
                    <a:pt x="185574" y="233857"/>
                  </a:lnTo>
                  <a:lnTo>
                    <a:pt x="168855" y="196651"/>
                  </a:lnTo>
                  <a:lnTo>
                    <a:pt x="157035" y="186220"/>
                  </a:lnTo>
                  <a:lnTo>
                    <a:pt x="157035" y="244787"/>
                  </a:lnTo>
                  <a:lnTo>
                    <a:pt x="156016" y="254020"/>
                  </a:lnTo>
                  <a:lnTo>
                    <a:pt x="120557" y="284822"/>
                  </a:lnTo>
                  <a:lnTo>
                    <a:pt x="93134" y="287733"/>
                  </a:lnTo>
                  <a:lnTo>
                    <a:pt x="78533" y="287005"/>
                  </a:lnTo>
                  <a:lnTo>
                    <a:pt x="38547" y="269672"/>
                  </a:lnTo>
                  <a:lnTo>
                    <a:pt x="29233" y="244787"/>
                  </a:lnTo>
                  <a:lnTo>
                    <a:pt x="29233" y="186325"/>
                  </a:lnTo>
                  <a:lnTo>
                    <a:pt x="25029" y="189359"/>
                  </a:lnTo>
                  <a:lnTo>
                    <a:pt x="2845" y="223573"/>
                  </a:lnTo>
                  <a:lnTo>
                    <a:pt x="711" y="233857"/>
                  </a:lnTo>
                  <a:lnTo>
                    <a:pt x="0" y="244787"/>
                  </a:lnTo>
                  <a:close/>
                </a:path>
                <a:path w="222885" h="746759">
                  <a:moveTo>
                    <a:pt x="29233" y="186325"/>
                  </a:moveTo>
                  <a:lnTo>
                    <a:pt x="29233" y="244787"/>
                  </a:lnTo>
                  <a:lnTo>
                    <a:pt x="30268" y="235571"/>
                  </a:lnTo>
                  <a:lnTo>
                    <a:pt x="33373" y="227324"/>
                  </a:lnTo>
                  <a:lnTo>
                    <a:pt x="65776" y="204817"/>
                  </a:lnTo>
                  <a:lnTo>
                    <a:pt x="93134" y="201842"/>
                  </a:lnTo>
                  <a:lnTo>
                    <a:pt x="107751" y="202586"/>
                  </a:lnTo>
                  <a:lnTo>
                    <a:pt x="147867" y="220048"/>
                  </a:lnTo>
                  <a:lnTo>
                    <a:pt x="157035" y="244787"/>
                  </a:lnTo>
                  <a:lnTo>
                    <a:pt x="157035" y="186220"/>
                  </a:lnTo>
                  <a:lnTo>
                    <a:pt x="119781" y="170409"/>
                  </a:lnTo>
                  <a:lnTo>
                    <a:pt x="93134" y="167951"/>
                  </a:lnTo>
                  <a:lnTo>
                    <a:pt x="79374" y="168565"/>
                  </a:lnTo>
                  <a:lnTo>
                    <a:pt x="66552" y="170409"/>
                  </a:lnTo>
                  <a:lnTo>
                    <a:pt x="54668" y="173481"/>
                  </a:lnTo>
                  <a:lnTo>
                    <a:pt x="43721" y="177782"/>
                  </a:lnTo>
                  <a:lnTo>
                    <a:pt x="33745" y="183069"/>
                  </a:lnTo>
                  <a:lnTo>
                    <a:pt x="29233" y="186325"/>
                  </a:lnTo>
                  <a:close/>
                </a:path>
                <a:path w="222885" h="746759">
                  <a:moveTo>
                    <a:pt x="155483" y="0"/>
                  </a:moveTo>
                  <a:lnTo>
                    <a:pt x="155483" y="118487"/>
                  </a:lnTo>
                  <a:lnTo>
                    <a:pt x="183682" y="118487"/>
                  </a:lnTo>
                  <a:lnTo>
                    <a:pt x="183682" y="0"/>
                  </a:lnTo>
                  <a:lnTo>
                    <a:pt x="155483" y="0"/>
                  </a:lnTo>
                  <a:close/>
                </a:path>
                <a:path w="222885" h="746759">
                  <a:moveTo>
                    <a:pt x="2587" y="39840"/>
                  </a:moveTo>
                  <a:lnTo>
                    <a:pt x="2587" y="115383"/>
                  </a:lnTo>
                  <a:lnTo>
                    <a:pt x="30786" y="115383"/>
                  </a:lnTo>
                  <a:lnTo>
                    <a:pt x="30786" y="73731"/>
                  </a:lnTo>
                  <a:lnTo>
                    <a:pt x="155483" y="73731"/>
                  </a:lnTo>
                  <a:lnTo>
                    <a:pt x="155483" y="39840"/>
                  </a:lnTo>
                  <a:lnTo>
                    <a:pt x="2587" y="39840"/>
                  </a:lnTo>
                  <a:close/>
                </a:path>
              </a:pathLst>
            </a:custGeom>
            <a:solidFill>
              <a:srgbClr val="FF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1329" y="3199233"/>
            <a:ext cx="400082" cy="1490585"/>
            <a:chOff x="4734328" y="5275772"/>
            <a:chExt cx="659765" cy="2458085"/>
          </a:xfrm>
        </p:grpSpPr>
        <p:sp>
          <p:nvSpPr>
            <p:cNvPr id="24" name="object 24"/>
            <p:cNvSpPr/>
            <p:nvPr/>
          </p:nvSpPr>
          <p:spPr>
            <a:xfrm>
              <a:off x="4734328" y="5275772"/>
              <a:ext cx="659765" cy="2458085"/>
            </a:xfrm>
            <a:custGeom>
              <a:avLst/>
              <a:gdLst/>
              <a:ahLst/>
              <a:cxnLst/>
              <a:rect l="l" t="t" r="r" b="b"/>
              <a:pathLst>
                <a:path w="659764" h="2458084">
                  <a:moveTo>
                    <a:pt x="659703" y="0"/>
                  </a:moveTo>
                  <a:lnTo>
                    <a:pt x="0" y="0"/>
                  </a:lnTo>
                  <a:lnTo>
                    <a:pt x="0" y="2457719"/>
                  </a:lnTo>
                  <a:lnTo>
                    <a:pt x="659703" y="2457719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4969506" y="6131366"/>
              <a:ext cx="222885" cy="755015"/>
            </a:xfrm>
            <a:custGeom>
              <a:avLst/>
              <a:gdLst/>
              <a:ahLst/>
              <a:cxnLst/>
              <a:rect l="l" t="t" r="r" b="b"/>
              <a:pathLst>
                <a:path w="222885" h="755015">
                  <a:moveTo>
                    <a:pt x="142547" y="630140"/>
                  </a:moveTo>
                  <a:lnTo>
                    <a:pt x="142547" y="662220"/>
                  </a:lnTo>
                  <a:lnTo>
                    <a:pt x="183682" y="662220"/>
                  </a:lnTo>
                  <a:lnTo>
                    <a:pt x="183682" y="630140"/>
                  </a:lnTo>
                  <a:lnTo>
                    <a:pt x="142547" y="630140"/>
                  </a:lnTo>
                  <a:close/>
                </a:path>
                <a:path w="222885" h="755015">
                  <a:moveTo>
                    <a:pt x="2587" y="638418"/>
                  </a:moveTo>
                  <a:lnTo>
                    <a:pt x="2587" y="674896"/>
                  </a:lnTo>
                  <a:lnTo>
                    <a:pt x="119264" y="754578"/>
                  </a:lnTo>
                  <a:lnTo>
                    <a:pt x="142547" y="754578"/>
                  </a:lnTo>
                  <a:lnTo>
                    <a:pt x="142547" y="598836"/>
                  </a:lnTo>
                  <a:lnTo>
                    <a:pt x="114090" y="598836"/>
                  </a:lnTo>
                  <a:lnTo>
                    <a:pt x="114090" y="714478"/>
                  </a:lnTo>
                  <a:lnTo>
                    <a:pt x="2587" y="638418"/>
                  </a:lnTo>
                  <a:close/>
                </a:path>
                <a:path w="222885" h="755015">
                  <a:moveTo>
                    <a:pt x="79164" y="630140"/>
                  </a:moveTo>
                  <a:lnTo>
                    <a:pt x="79164" y="660667"/>
                  </a:lnTo>
                  <a:lnTo>
                    <a:pt x="114090" y="660667"/>
                  </a:lnTo>
                  <a:lnTo>
                    <a:pt x="114090" y="630140"/>
                  </a:lnTo>
                  <a:lnTo>
                    <a:pt x="79164" y="630140"/>
                  </a:lnTo>
                  <a:close/>
                </a:path>
                <a:path w="222885" h="755015">
                  <a:moveTo>
                    <a:pt x="148498" y="550149"/>
                  </a:moveTo>
                  <a:lnTo>
                    <a:pt x="174627" y="562567"/>
                  </a:lnTo>
                  <a:lnTo>
                    <a:pt x="178249" y="556703"/>
                  </a:lnTo>
                  <a:lnTo>
                    <a:pt x="181095" y="549545"/>
                  </a:lnTo>
                  <a:lnTo>
                    <a:pt x="186269" y="514965"/>
                  </a:lnTo>
                  <a:lnTo>
                    <a:pt x="185493" y="500983"/>
                  </a:lnTo>
                  <a:lnTo>
                    <a:pt x="167432" y="454928"/>
                  </a:lnTo>
                  <a:lnTo>
                    <a:pt x="158070" y="444840"/>
                  </a:lnTo>
                  <a:lnTo>
                    <a:pt x="158070" y="514965"/>
                  </a:lnTo>
                  <a:lnTo>
                    <a:pt x="157471" y="525216"/>
                  </a:lnTo>
                  <a:lnTo>
                    <a:pt x="155677" y="534497"/>
                  </a:lnTo>
                  <a:lnTo>
                    <a:pt x="152685" y="542808"/>
                  </a:lnTo>
                  <a:lnTo>
                    <a:pt x="148498" y="550149"/>
                  </a:lnTo>
                  <a:close/>
                </a:path>
                <a:path w="222885" h="755015">
                  <a:moveTo>
                    <a:pt x="93910" y="420754"/>
                  </a:moveTo>
                  <a:lnTo>
                    <a:pt x="93910" y="453651"/>
                  </a:lnTo>
                  <a:lnTo>
                    <a:pt x="95463" y="453651"/>
                  </a:lnTo>
                  <a:lnTo>
                    <a:pt x="109514" y="454702"/>
                  </a:lnTo>
                  <a:lnTo>
                    <a:pt x="148902" y="479554"/>
                  </a:lnTo>
                  <a:lnTo>
                    <a:pt x="158070" y="514965"/>
                  </a:lnTo>
                  <a:lnTo>
                    <a:pt x="158070" y="444840"/>
                  </a:lnTo>
                  <a:lnTo>
                    <a:pt x="116612" y="423447"/>
                  </a:lnTo>
                  <a:lnTo>
                    <a:pt x="103596" y="421264"/>
                  </a:lnTo>
                  <a:lnTo>
                    <a:pt x="93910" y="420754"/>
                  </a:lnTo>
                  <a:close/>
                </a:path>
                <a:path w="222885" h="755015">
                  <a:moveTo>
                    <a:pt x="0" y="501253"/>
                  </a:moveTo>
                  <a:lnTo>
                    <a:pt x="11512" y="544684"/>
                  </a:lnTo>
                  <a:lnTo>
                    <a:pt x="42428" y="568646"/>
                  </a:lnTo>
                  <a:lnTo>
                    <a:pt x="58726" y="570845"/>
                  </a:lnTo>
                  <a:lnTo>
                    <a:pt x="66649" y="570328"/>
                  </a:lnTo>
                  <a:lnTo>
                    <a:pt x="103515" y="546268"/>
                  </a:lnTo>
                  <a:lnTo>
                    <a:pt x="114348" y="505910"/>
                  </a:lnTo>
                  <a:lnTo>
                    <a:pt x="114009" y="497696"/>
                  </a:lnTo>
                  <a:lnTo>
                    <a:pt x="98438" y="457920"/>
                  </a:lnTo>
                  <a:lnTo>
                    <a:pt x="93910" y="453651"/>
                  </a:lnTo>
                  <a:lnTo>
                    <a:pt x="93910" y="420754"/>
                  </a:lnTo>
                  <a:lnTo>
                    <a:pt x="87960" y="420656"/>
                  </a:lnTo>
                  <a:lnTo>
                    <a:pt x="87960" y="499183"/>
                  </a:lnTo>
                  <a:lnTo>
                    <a:pt x="87426" y="507317"/>
                  </a:lnTo>
                  <a:lnTo>
                    <a:pt x="66315" y="537213"/>
                  </a:lnTo>
                  <a:lnTo>
                    <a:pt x="48033" y="537213"/>
                  </a:lnTo>
                  <a:lnTo>
                    <a:pt x="26388" y="500218"/>
                  </a:lnTo>
                  <a:lnTo>
                    <a:pt x="26388" y="439746"/>
                  </a:lnTo>
                  <a:lnTo>
                    <a:pt x="23283" y="442009"/>
                  </a:lnTo>
                  <a:lnTo>
                    <a:pt x="13097" y="453667"/>
                  </a:lnTo>
                  <a:lnTo>
                    <a:pt x="5820" y="467427"/>
                  </a:lnTo>
                  <a:lnTo>
                    <a:pt x="1455" y="483289"/>
                  </a:lnTo>
                  <a:lnTo>
                    <a:pt x="0" y="501253"/>
                  </a:lnTo>
                  <a:close/>
                </a:path>
                <a:path w="222885" h="755015">
                  <a:moveTo>
                    <a:pt x="26388" y="439746"/>
                  </a:moveTo>
                  <a:lnTo>
                    <a:pt x="26388" y="492112"/>
                  </a:lnTo>
                  <a:lnTo>
                    <a:pt x="27854" y="485041"/>
                  </a:lnTo>
                  <a:lnTo>
                    <a:pt x="30786" y="479004"/>
                  </a:lnTo>
                  <a:lnTo>
                    <a:pt x="33545" y="472968"/>
                  </a:lnTo>
                  <a:lnTo>
                    <a:pt x="37340" y="468397"/>
                  </a:lnTo>
                  <a:lnTo>
                    <a:pt x="42169" y="465293"/>
                  </a:lnTo>
                  <a:lnTo>
                    <a:pt x="46826" y="462016"/>
                  </a:lnTo>
                  <a:lnTo>
                    <a:pt x="51547" y="460469"/>
                  </a:lnTo>
                  <a:lnTo>
                    <a:pt x="66315" y="460377"/>
                  </a:lnTo>
                  <a:lnTo>
                    <a:pt x="73731" y="464085"/>
                  </a:lnTo>
                  <a:lnTo>
                    <a:pt x="87960" y="499183"/>
                  </a:lnTo>
                  <a:lnTo>
                    <a:pt x="87960" y="420656"/>
                  </a:lnTo>
                  <a:lnTo>
                    <a:pt x="69414" y="421878"/>
                  </a:lnTo>
                  <a:lnTo>
                    <a:pt x="51547" y="425905"/>
                  </a:lnTo>
                  <a:lnTo>
                    <a:pt x="36170" y="432615"/>
                  </a:lnTo>
                  <a:lnTo>
                    <a:pt x="26388" y="439746"/>
                  </a:lnTo>
                  <a:close/>
                </a:path>
                <a:path w="222885" h="755015">
                  <a:moveTo>
                    <a:pt x="142547" y="366071"/>
                  </a:moveTo>
                  <a:lnTo>
                    <a:pt x="142547" y="378144"/>
                  </a:lnTo>
                  <a:lnTo>
                    <a:pt x="144531" y="383146"/>
                  </a:lnTo>
                  <a:lnTo>
                    <a:pt x="152464" y="391079"/>
                  </a:lnTo>
                  <a:lnTo>
                    <a:pt x="157639" y="393063"/>
                  </a:lnTo>
                  <a:lnTo>
                    <a:pt x="168504" y="393063"/>
                  </a:lnTo>
                  <a:lnTo>
                    <a:pt x="183164" y="380904"/>
                  </a:lnTo>
                  <a:lnTo>
                    <a:pt x="222747" y="391252"/>
                  </a:lnTo>
                  <a:lnTo>
                    <a:pt x="222747" y="370297"/>
                  </a:lnTo>
                  <a:lnTo>
                    <a:pt x="186269" y="357103"/>
                  </a:lnTo>
                  <a:lnTo>
                    <a:pt x="180232" y="354688"/>
                  </a:lnTo>
                  <a:lnTo>
                    <a:pt x="175748" y="353136"/>
                  </a:lnTo>
                  <a:lnTo>
                    <a:pt x="172816" y="352446"/>
                  </a:lnTo>
                  <a:lnTo>
                    <a:pt x="169712" y="351583"/>
                  </a:lnTo>
                  <a:lnTo>
                    <a:pt x="166780" y="351152"/>
                  </a:lnTo>
                  <a:lnTo>
                    <a:pt x="157639" y="351152"/>
                  </a:lnTo>
                  <a:lnTo>
                    <a:pt x="152464" y="353136"/>
                  </a:lnTo>
                  <a:lnTo>
                    <a:pt x="144531" y="361069"/>
                  </a:lnTo>
                  <a:lnTo>
                    <a:pt x="142547" y="366071"/>
                  </a:lnTo>
                  <a:close/>
                </a:path>
                <a:path w="222885" h="755015">
                  <a:moveTo>
                    <a:pt x="139184" y="312051"/>
                  </a:moveTo>
                  <a:lnTo>
                    <a:pt x="165314" y="326280"/>
                  </a:lnTo>
                  <a:lnTo>
                    <a:pt x="169970" y="319554"/>
                  </a:lnTo>
                  <a:lnTo>
                    <a:pt x="174110" y="312051"/>
                  </a:lnTo>
                  <a:lnTo>
                    <a:pt x="184911" y="275315"/>
                  </a:lnTo>
                  <a:lnTo>
                    <a:pt x="186269" y="255394"/>
                  </a:lnTo>
                  <a:lnTo>
                    <a:pt x="185784" y="243607"/>
                  </a:lnTo>
                  <a:lnTo>
                    <a:pt x="174287" y="206385"/>
                  </a:lnTo>
                  <a:lnTo>
                    <a:pt x="157035" y="188889"/>
                  </a:lnTo>
                  <a:lnTo>
                    <a:pt x="157035" y="255394"/>
                  </a:lnTo>
                  <a:lnTo>
                    <a:pt x="156744" y="263349"/>
                  </a:lnTo>
                  <a:lnTo>
                    <a:pt x="146622" y="300345"/>
                  </a:lnTo>
                  <a:lnTo>
                    <a:pt x="143113" y="306473"/>
                  </a:lnTo>
                  <a:lnTo>
                    <a:pt x="139184" y="312051"/>
                  </a:lnTo>
                  <a:close/>
                </a:path>
                <a:path w="222885" h="755015">
                  <a:moveTo>
                    <a:pt x="2587" y="192787"/>
                  </a:moveTo>
                  <a:lnTo>
                    <a:pt x="2587" y="303255"/>
                  </a:lnTo>
                  <a:lnTo>
                    <a:pt x="101154" y="312827"/>
                  </a:lnTo>
                  <a:lnTo>
                    <a:pt x="101154" y="266777"/>
                  </a:lnTo>
                  <a:lnTo>
                    <a:pt x="101607" y="253599"/>
                  </a:lnTo>
                  <a:lnTo>
                    <a:pt x="120040" y="214777"/>
                  </a:lnTo>
                  <a:lnTo>
                    <a:pt x="137977" y="214777"/>
                  </a:lnTo>
                  <a:lnTo>
                    <a:pt x="157035" y="255394"/>
                  </a:lnTo>
                  <a:lnTo>
                    <a:pt x="157035" y="188889"/>
                  </a:lnTo>
                  <a:lnTo>
                    <a:pt x="150761" y="185543"/>
                  </a:lnTo>
                  <a:lnTo>
                    <a:pt x="143582" y="182956"/>
                  </a:lnTo>
                  <a:lnTo>
                    <a:pt x="136015" y="181404"/>
                  </a:lnTo>
                  <a:lnTo>
                    <a:pt x="128060" y="180886"/>
                  </a:lnTo>
                  <a:lnTo>
                    <a:pt x="115933" y="182099"/>
                  </a:lnTo>
                  <a:lnTo>
                    <a:pt x="81137" y="211220"/>
                  </a:lnTo>
                  <a:lnTo>
                    <a:pt x="72696" y="260310"/>
                  </a:lnTo>
                  <a:lnTo>
                    <a:pt x="72696" y="278937"/>
                  </a:lnTo>
                  <a:lnTo>
                    <a:pt x="30786" y="275056"/>
                  </a:lnTo>
                  <a:lnTo>
                    <a:pt x="30786" y="192787"/>
                  </a:lnTo>
                  <a:lnTo>
                    <a:pt x="2587" y="192787"/>
                  </a:lnTo>
                  <a:close/>
                </a:path>
                <a:path w="222885" h="755015">
                  <a:moveTo>
                    <a:pt x="138667" y="129612"/>
                  </a:moveTo>
                  <a:lnTo>
                    <a:pt x="165055" y="145652"/>
                  </a:lnTo>
                  <a:lnTo>
                    <a:pt x="169825" y="139071"/>
                  </a:lnTo>
                  <a:lnTo>
                    <a:pt x="174045" y="131746"/>
                  </a:lnTo>
                  <a:lnTo>
                    <a:pt x="185929" y="85179"/>
                  </a:lnTo>
                  <a:lnTo>
                    <a:pt x="186269" y="74507"/>
                  </a:lnTo>
                  <a:lnTo>
                    <a:pt x="185800" y="62817"/>
                  </a:lnTo>
                  <a:lnTo>
                    <a:pt x="174562" y="25498"/>
                  </a:lnTo>
                  <a:lnTo>
                    <a:pt x="157035" y="7714"/>
                  </a:lnTo>
                  <a:lnTo>
                    <a:pt x="157035" y="74766"/>
                  </a:lnTo>
                  <a:lnTo>
                    <a:pt x="155887" y="90224"/>
                  </a:lnTo>
                  <a:lnTo>
                    <a:pt x="152443" y="104517"/>
                  </a:lnTo>
                  <a:lnTo>
                    <a:pt x="146703" y="117647"/>
                  </a:lnTo>
                  <a:lnTo>
                    <a:pt x="138667" y="129612"/>
                  </a:lnTo>
                  <a:close/>
                </a:path>
                <a:path w="222885" h="755015">
                  <a:moveTo>
                    <a:pt x="2587" y="7502"/>
                  </a:moveTo>
                  <a:lnTo>
                    <a:pt x="2587" y="139701"/>
                  </a:lnTo>
                  <a:lnTo>
                    <a:pt x="30786" y="139701"/>
                  </a:lnTo>
                  <a:lnTo>
                    <a:pt x="30786" y="49413"/>
                  </a:lnTo>
                  <a:lnTo>
                    <a:pt x="79681" y="93393"/>
                  </a:lnTo>
                  <a:lnTo>
                    <a:pt x="102706" y="93393"/>
                  </a:lnTo>
                  <a:lnTo>
                    <a:pt x="102706" y="76059"/>
                  </a:lnTo>
                  <a:lnTo>
                    <a:pt x="103159" y="66326"/>
                  </a:lnTo>
                  <a:lnTo>
                    <a:pt x="121333" y="33631"/>
                  </a:lnTo>
                  <a:lnTo>
                    <a:pt x="138063" y="33631"/>
                  </a:lnTo>
                  <a:lnTo>
                    <a:pt x="157035" y="74766"/>
                  </a:lnTo>
                  <a:lnTo>
                    <a:pt x="157035" y="7714"/>
                  </a:lnTo>
                  <a:lnTo>
                    <a:pt x="151424" y="4656"/>
                  </a:lnTo>
                  <a:lnTo>
                    <a:pt x="144423" y="2069"/>
                  </a:lnTo>
                  <a:lnTo>
                    <a:pt x="137066" y="517"/>
                  </a:lnTo>
                  <a:lnTo>
                    <a:pt x="129353" y="0"/>
                  </a:lnTo>
                  <a:lnTo>
                    <a:pt x="119328" y="889"/>
                  </a:lnTo>
                  <a:lnTo>
                    <a:pt x="83368" y="31174"/>
                  </a:lnTo>
                  <a:lnTo>
                    <a:pt x="77353" y="54069"/>
                  </a:lnTo>
                  <a:lnTo>
                    <a:pt x="25094" y="7502"/>
                  </a:lnTo>
                  <a:lnTo>
                    <a:pt x="2587" y="7502"/>
                  </a:lnTo>
                  <a:close/>
                </a:path>
              </a:pathLst>
            </a:custGeom>
            <a:solidFill>
              <a:srgbClr val="FFF9F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420420" y="3199233"/>
            <a:ext cx="400082" cy="1490585"/>
            <a:chOff x="5639819" y="5275772"/>
            <a:chExt cx="659765" cy="2458085"/>
          </a:xfrm>
        </p:grpSpPr>
        <p:sp>
          <p:nvSpPr>
            <p:cNvPr id="27" name="object 27"/>
            <p:cNvSpPr/>
            <p:nvPr/>
          </p:nvSpPr>
          <p:spPr>
            <a:xfrm>
              <a:off x="5639819" y="5275772"/>
              <a:ext cx="659765" cy="2458085"/>
            </a:xfrm>
            <a:custGeom>
              <a:avLst/>
              <a:gdLst/>
              <a:ahLst/>
              <a:cxnLst/>
              <a:rect l="l" t="t" r="r" b="b"/>
              <a:pathLst>
                <a:path w="659764" h="2458084">
                  <a:moveTo>
                    <a:pt x="659703" y="0"/>
                  </a:moveTo>
                  <a:lnTo>
                    <a:pt x="0" y="0"/>
                  </a:lnTo>
                  <a:lnTo>
                    <a:pt x="0" y="2457719"/>
                  </a:lnTo>
                  <a:lnTo>
                    <a:pt x="659703" y="2457719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5874998" y="6136799"/>
              <a:ext cx="222885" cy="749300"/>
            </a:xfrm>
            <a:custGeom>
              <a:avLst/>
              <a:gdLst/>
              <a:ahLst/>
              <a:cxnLst/>
              <a:rect l="l" t="t" r="r" b="b"/>
              <a:pathLst>
                <a:path w="222885" h="749300">
                  <a:moveTo>
                    <a:pt x="142547" y="624707"/>
                  </a:moveTo>
                  <a:lnTo>
                    <a:pt x="142547" y="656787"/>
                  </a:lnTo>
                  <a:lnTo>
                    <a:pt x="183682" y="656787"/>
                  </a:lnTo>
                  <a:lnTo>
                    <a:pt x="183682" y="624707"/>
                  </a:lnTo>
                  <a:lnTo>
                    <a:pt x="142547" y="624707"/>
                  </a:lnTo>
                  <a:close/>
                </a:path>
                <a:path w="222885" h="749300">
                  <a:moveTo>
                    <a:pt x="2587" y="632986"/>
                  </a:moveTo>
                  <a:lnTo>
                    <a:pt x="2587" y="669463"/>
                  </a:lnTo>
                  <a:lnTo>
                    <a:pt x="119264" y="749145"/>
                  </a:lnTo>
                  <a:lnTo>
                    <a:pt x="142547" y="749145"/>
                  </a:lnTo>
                  <a:lnTo>
                    <a:pt x="142547" y="593403"/>
                  </a:lnTo>
                  <a:lnTo>
                    <a:pt x="114090" y="593403"/>
                  </a:lnTo>
                  <a:lnTo>
                    <a:pt x="114090" y="709046"/>
                  </a:lnTo>
                  <a:lnTo>
                    <a:pt x="2587" y="632986"/>
                  </a:lnTo>
                  <a:close/>
                </a:path>
                <a:path w="222885" h="749300">
                  <a:moveTo>
                    <a:pt x="79164" y="624707"/>
                  </a:moveTo>
                  <a:lnTo>
                    <a:pt x="79164" y="655234"/>
                  </a:lnTo>
                  <a:lnTo>
                    <a:pt x="114090" y="655234"/>
                  </a:lnTo>
                  <a:lnTo>
                    <a:pt x="114090" y="624707"/>
                  </a:lnTo>
                  <a:lnTo>
                    <a:pt x="79164" y="624707"/>
                  </a:lnTo>
                  <a:close/>
                </a:path>
                <a:path w="222885" h="749300">
                  <a:moveTo>
                    <a:pt x="148498" y="544716"/>
                  </a:moveTo>
                  <a:lnTo>
                    <a:pt x="174627" y="557134"/>
                  </a:lnTo>
                  <a:lnTo>
                    <a:pt x="178249" y="551270"/>
                  </a:lnTo>
                  <a:lnTo>
                    <a:pt x="181095" y="544112"/>
                  </a:lnTo>
                  <a:lnTo>
                    <a:pt x="186269" y="509532"/>
                  </a:lnTo>
                  <a:lnTo>
                    <a:pt x="185493" y="495551"/>
                  </a:lnTo>
                  <a:lnTo>
                    <a:pt x="167432" y="449495"/>
                  </a:lnTo>
                  <a:lnTo>
                    <a:pt x="158070" y="439407"/>
                  </a:lnTo>
                  <a:lnTo>
                    <a:pt x="158070" y="509532"/>
                  </a:lnTo>
                  <a:lnTo>
                    <a:pt x="157471" y="519783"/>
                  </a:lnTo>
                  <a:lnTo>
                    <a:pt x="155677" y="529064"/>
                  </a:lnTo>
                  <a:lnTo>
                    <a:pt x="152685" y="537375"/>
                  </a:lnTo>
                  <a:lnTo>
                    <a:pt x="148498" y="544716"/>
                  </a:lnTo>
                  <a:close/>
                </a:path>
                <a:path w="222885" h="749300">
                  <a:moveTo>
                    <a:pt x="93910" y="415321"/>
                  </a:moveTo>
                  <a:lnTo>
                    <a:pt x="93910" y="448218"/>
                  </a:lnTo>
                  <a:lnTo>
                    <a:pt x="95463" y="448218"/>
                  </a:lnTo>
                  <a:lnTo>
                    <a:pt x="109514" y="449269"/>
                  </a:lnTo>
                  <a:lnTo>
                    <a:pt x="148902" y="474121"/>
                  </a:lnTo>
                  <a:lnTo>
                    <a:pt x="158070" y="509532"/>
                  </a:lnTo>
                  <a:lnTo>
                    <a:pt x="158070" y="439407"/>
                  </a:lnTo>
                  <a:lnTo>
                    <a:pt x="116612" y="418014"/>
                  </a:lnTo>
                  <a:lnTo>
                    <a:pt x="103596" y="415831"/>
                  </a:lnTo>
                  <a:lnTo>
                    <a:pt x="93910" y="415321"/>
                  </a:lnTo>
                  <a:close/>
                </a:path>
                <a:path w="222885" h="749300">
                  <a:moveTo>
                    <a:pt x="0" y="495820"/>
                  </a:moveTo>
                  <a:lnTo>
                    <a:pt x="11512" y="539251"/>
                  </a:lnTo>
                  <a:lnTo>
                    <a:pt x="42428" y="563213"/>
                  </a:lnTo>
                  <a:lnTo>
                    <a:pt x="58726" y="565412"/>
                  </a:lnTo>
                  <a:lnTo>
                    <a:pt x="66649" y="564895"/>
                  </a:lnTo>
                  <a:lnTo>
                    <a:pt x="103515" y="540835"/>
                  </a:lnTo>
                  <a:lnTo>
                    <a:pt x="114348" y="500477"/>
                  </a:lnTo>
                  <a:lnTo>
                    <a:pt x="114009" y="492263"/>
                  </a:lnTo>
                  <a:lnTo>
                    <a:pt x="98438" y="452487"/>
                  </a:lnTo>
                  <a:lnTo>
                    <a:pt x="93910" y="448218"/>
                  </a:lnTo>
                  <a:lnTo>
                    <a:pt x="93910" y="415321"/>
                  </a:lnTo>
                  <a:lnTo>
                    <a:pt x="87960" y="415223"/>
                  </a:lnTo>
                  <a:lnTo>
                    <a:pt x="87960" y="493751"/>
                  </a:lnTo>
                  <a:lnTo>
                    <a:pt x="87426" y="501884"/>
                  </a:lnTo>
                  <a:lnTo>
                    <a:pt x="66315" y="531781"/>
                  </a:lnTo>
                  <a:lnTo>
                    <a:pt x="48033" y="531781"/>
                  </a:lnTo>
                  <a:lnTo>
                    <a:pt x="26388" y="494785"/>
                  </a:lnTo>
                  <a:lnTo>
                    <a:pt x="26388" y="434313"/>
                  </a:lnTo>
                  <a:lnTo>
                    <a:pt x="23283" y="436576"/>
                  </a:lnTo>
                  <a:lnTo>
                    <a:pt x="13097" y="448234"/>
                  </a:lnTo>
                  <a:lnTo>
                    <a:pt x="5820" y="461994"/>
                  </a:lnTo>
                  <a:lnTo>
                    <a:pt x="1455" y="477856"/>
                  </a:lnTo>
                  <a:lnTo>
                    <a:pt x="0" y="495820"/>
                  </a:lnTo>
                  <a:close/>
                </a:path>
                <a:path w="222885" h="749300">
                  <a:moveTo>
                    <a:pt x="26388" y="434313"/>
                  </a:moveTo>
                  <a:lnTo>
                    <a:pt x="26388" y="486679"/>
                  </a:lnTo>
                  <a:lnTo>
                    <a:pt x="27854" y="479608"/>
                  </a:lnTo>
                  <a:lnTo>
                    <a:pt x="30786" y="473571"/>
                  </a:lnTo>
                  <a:lnTo>
                    <a:pt x="33545" y="467535"/>
                  </a:lnTo>
                  <a:lnTo>
                    <a:pt x="37340" y="462964"/>
                  </a:lnTo>
                  <a:lnTo>
                    <a:pt x="42169" y="459860"/>
                  </a:lnTo>
                  <a:lnTo>
                    <a:pt x="46826" y="456583"/>
                  </a:lnTo>
                  <a:lnTo>
                    <a:pt x="51547" y="455036"/>
                  </a:lnTo>
                  <a:lnTo>
                    <a:pt x="66315" y="454944"/>
                  </a:lnTo>
                  <a:lnTo>
                    <a:pt x="73731" y="458653"/>
                  </a:lnTo>
                  <a:lnTo>
                    <a:pt x="87960" y="493751"/>
                  </a:lnTo>
                  <a:lnTo>
                    <a:pt x="87960" y="415223"/>
                  </a:lnTo>
                  <a:lnTo>
                    <a:pt x="69414" y="416446"/>
                  </a:lnTo>
                  <a:lnTo>
                    <a:pt x="51547" y="420472"/>
                  </a:lnTo>
                  <a:lnTo>
                    <a:pt x="36170" y="427182"/>
                  </a:lnTo>
                  <a:lnTo>
                    <a:pt x="26388" y="434313"/>
                  </a:lnTo>
                  <a:close/>
                </a:path>
                <a:path w="222885" h="749300">
                  <a:moveTo>
                    <a:pt x="142547" y="360638"/>
                  </a:moveTo>
                  <a:lnTo>
                    <a:pt x="142547" y="372711"/>
                  </a:lnTo>
                  <a:lnTo>
                    <a:pt x="144531" y="377713"/>
                  </a:lnTo>
                  <a:lnTo>
                    <a:pt x="152464" y="385647"/>
                  </a:lnTo>
                  <a:lnTo>
                    <a:pt x="157639" y="387630"/>
                  </a:lnTo>
                  <a:lnTo>
                    <a:pt x="168504" y="387630"/>
                  </a:lnTo>
                  <a:lnTo>
                    <a:pt x="183164" y="375471"/>
                  </a:lnTo>
                  <a:lnTo>
                    <a:pt x="222747" y="385819"/>
                  </a:lnTo>
                  <a:lnTo>
                    <a:pt x="222747" y="364864"/>
                  </a:lnTo>
                  <a:lnTo>
                    <a:pt x="186269" y="351670"/>
                  </a:lnTo>
                  <a:lnTo>
                    <a:pt x="180232" y="349255"/>
                  </a:lnTo>
                  <a:lnTo>
                    <a:pt x="175748" y="347703"/>
                  </a:lnTo>
                  <a:lnTo>
                    <a:pt x="172816" y="347013"/>
                  </a:lnTo>
                  <a:lnTo>
                    <a:pt x="169712" y="346151"/>
                  </a:lnTo>
                  <a:lnTo>
                    <a:pt x="166780" y="345719"/>
                  </a:lnTo>
                  <a:lnTo>
                    <a:pt x="157639" y="345719"/>
                  </a:lnTo>
                  <a:lnTo>
                    <a:pt x="152464" y="347703"/>
                  </a:lnTo>
                  <a:lnTo>
                    <a:pt x="144531" y="355637"/>
                  </a:lnTo>
                  <a:lnTo>
                    <a:pt x="142547" y="360638"/>
                  </a:lnTo>
                  <a:close/>
                </a:path>
                <a:path w="222885" h="749300">
                  <a:moveTo>
                    <a:pt x="155483" y="181145"/>
                  </a:moveTo>
                  <a:lnTo>
                    <a:pt x="155483" y="299633"/>
                  </a:lnTo>
                  <a:lnTo>
                    <a:pt x="183682" y="299633"/>
                  </a:lnTo>
                  <a:lnTo>
                    <a:pt x="183682" y="181145"/>
                  </a:lnTo>
                  <a:lnTo>
                    <a:pt x="155483" y="181145"/>
                  </a:lnTo>
                  <a:close/>
                </a:path>
                <a:path w="222885" h="749300">
                  <a:moveTo>
                    <a:pt x="2587" y="220986"/>
                  </a:moveTo>
                  <a:lnTo>
                    <a:pt x="2587" y="296529"/>
                  </a:lnTo>
                  <a:lnTo>
                    <a:pt x="30786" y="296529"/>
                  </a:lnTo>
                  <a:lnTo>
                    <a:pt x="30786" y="254877"/>
                  </a:lnTo>
                  <a:lnTo>
                    <a:pt x="155483" y="254877"/>
                  </a:lnTo>
                  <a:lnTo>
                    <a:pt x="155483" y="220986"/>
                  </a:lnTo>
                  <a:lnTo>
                    <a:pt x="2587" y="220986"/>
                  </a:lnTo>
                  <a:close/>
                </a:path>
                <a:path w="222885" h="749300">
                  <a:moveTo>
                    <a:pt x="155483" y="0"/>
                  </a:moveTo>
                  <a:lnTo>
                    <a:pt x="155483" y="118487"/>
                  </a:lnTo>
                  <a:lnTo>
                    <a:pt x="183682" y="118487"/>
                  </a:lnTo>
                  <a:lnTo>
                    <a:pt x="183682" y="0"/>
                  </a:lnTo>
                  <a:lnTo>
                    <a:pt x="155483" y="0"/>
                  </a:lnTo>
                  <a:close/>
                </a:path>
                <a:path w="222885" h="749300">
                  <a:moveTo>
                    <a:pt x="2587" y="39840"/>
                  </a:moveTo>
                  <a:lnTo>
                    <a:pt x="2587" y="115383"/>
                  </a:lnTo>
                  <a:lnTo>
                    <a:pt x="30786" y="115383"/>
                  </a:lnTo>
                  <a:lnTo>
                    <a:pt x="30786" y="73731"/>
                  </a:lnTo>
                  <a:lnTo>
                    <a:pt x="155483" y="73731"/>
                  </a:lnTo>
                  <a:lnTo>
                    <a:pt x="155483" y="39840"/>
                  </a:lnTo>
                  <a:lnTo>
                    <a:pt x="2587" y="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969507" y="3167832"/>
            <a:ext cx="400082" cy="1521775"/>
            <a:chOff x="6545305" y="5223990"/>
            <a:chExt cx="659765" cy="2509520"/>
          </a:xfrm>
        </p:grpSpPr>
        <p:sp>
          <p:nvSpPr>
            <p:cNvPr id="30" name="object 30"/>
            <p:cNvSpPr/>
            <p:nvPr/>
          </p:nvSpPr>
          <p:spPr>
            <a:xfrm>
              <a:off x="6545305" y="5223990"/>
              <a:ext cx="659765" cy="2509520"/>
            </a:xfrm>
            <a:custGeom>
              <a:avLst/>
              <a:gdLst/>
              <a:ahLst/>
              <a:cxnLst/>
              <a:rect l="l" t="t" r="r" b="b"/>
              <a:pathLst>
                <a:path w="659765" h="2509520">
                  <a:moveTo>
                    <a:pt x="659703" y="0"/>
                  </a:moveTo>
                  <a:lnTo>
                    <a:pt x="0" y="0"/>
                  </a:lnTo>
                  <a:lnTo>
                    <a:pt x="0" y="2509461"/>
                  </a:lnTo>
                  <a:lnTo>
                    <a:pt x="659703" y="2509461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80483" y="6208827"/>
              <a:ext cx="222885" cy="565150"/>
            </a:xfrm>
            <a:custGeom>
              <a:avLst/>
              <a:gdLst/>
              <a:ahLst/>
              <a:cxnLst/>
              <a:rect l="l" t="t" r="r" b="b"/>
              <a:pathLst>
                <a:path w="222884" h="565150">
                  <a:moveTo>
                    <a:pt x="139184" y="550925"/>
                  </a:moveTo>
                  <a:lnTo>
                    <a:pt x="165314" y="565154"/>
                  </a:lnTo>
                  <a:lnTo>
                    <a:pt x="169970" y="558427"/>
                  </a:lnTo>
                  <a:lnTo>
                    <a:pt x="174110" y="550925"/>
                  </a:lnTo>
                  <a:lnTo>
                    <a:pt x="184911" y="514188"/>
                  </a:lnTo>
                  <a:lnTo>
                    <a:pt x="186269" y="494268"/>
                  </a:lnTo>
                  <a:lnTo>
                    <a:pt x="185784" y="482481"/>
                  </a:lnTo>
                  <a:lnTo>
                    <a:pt x="174287" y="445259"/>
                  </a:lnTo>
                  <a:lnTo>
                    <a:pt x="157035" y="427763"/>
                  </a:lnTo>
                  <a:lnTo>
                    <a:pt x="157035" y="494268"/>
                  </a:lnTo>
                  <a:lnTo>
                    <a:pt x="156744" y="502223"/>
                  </a:lnTo>
                  <a:lnTo>
                    <a:pt x="146622" y="539218"/>
                  </a:lnTo>
                  <a:lnTo>
                    <a:pt x="143113" y="545347"/>
                  </a:lnTo>
                  <a:lnTo>
                    <a:pt x="139184" y="550925"/>
                  </a:lnTo>
                  <a:close/>
                </a:path>
                <a:path w="222884" h="565150">
                  <a:moveTo>
                    <a:pt x="2587" y="431661"/>
                  </a:moveTo>
                  <a:lnTo>
                    <a:pt x="2587" y="542129"/>
                  </a:lnTo>
                  <a:lnTo>
                    <a:pt x="101154" y="551701"/>
                  </a:lnTo>
                  <a:lnTo>
                    <a:pt x="101154" y="505651"/>
                  </a:lnTo>
                  <a:lnTo>
                    <a:pt x="101607" y="492473"/>
                  </a:lnTo>
                  <a:lnTo>
                    <a:pt x="120040" y="453651"/>
                  </a:lnTo>
                  <a:lnTo>
                    <a:pt x="137977" y="453651"/>
                  </a:lnTo>
                  <a:lnTo>
                    <a:pt x="157035" y="494268"/>
                  </a:lnTo>
                  <a:lnTo>
                    <a:pt x="157035" y="427763"/>
                  </a:lnTo>
                  <a:lnTo>
                    <a:pt x="150761" y="424417"/>
                  </a:lnTo>
                  <a:lnTo>
                    <a:pt x="143582" y="421830"/>
                  </a:lnTo>
                  <a:lnTo>
                    <a:pt x="136015" y="420278"/>
                  </a:lnTo>
                  <a:lnTo>
                    <a:pt x="128060" y="419760"/>
                  </a:lnTo>
                  <a:lnTo>
                    <a:pt x="115933" y="420973"/>
                  </a:lnTo>
                  <a:lnTo>
                    <a:pt x="81137" y="450094"/>
                  </a:lnTo>
                  <a:lnTo>
                    <a:pt x="72696" y="499183"/>
                  </a:lnTo>
                  <a:lnTo>
                    <a:pt x="72696" y="517810"/>
                  </a:lnTo>
                  <a:lnTo>
                    <a:pt x="30786" y="513930"/>
                  </a:lnTo>
                  <a:lnTo>
                    <a:pt x="30786" y="431661"/>
                  </a:lnTo>
                  <a:lnTo>
                    <a:pt x="2587" y="431661"/>
                  </a:lnTo>
                  <a:close/>
                </a:path>
                <a:path w="222884" h="565150">
                  <a:moveTo>
                    <a:pt x="0" y="307948"/>
                  </a:moveTo>
                  <a:lnTo>
                    <a:pt x="11383" y="348048"/>
                  </a:lnTo>
                  <a:lnTo>
                    <a:pt x="43721" y="375212"/>
                  </a:lnTo>
                  <a:lnTo>
                    <a:pt x="93134" y="384784"/>
                  </a:lnTo>
                  <a:lnTo>
                    <a:pt x="106910" y="384186"/>
                  </a:lnTo>
                  <a:lnTo>
                    <a:pt x="152685" y="369828"/>
                  </a:lnTo>
                  <a:lnTo>
                    <a:pt x="180011" y="338945"/>
                  </a:lnTo>
                  <a:lnTo>
                    <a:pt x="186269" y="307948"/>
                  </a:lnTo>
                  <a:lnTo>
                    <a:pt x="185574" y="297018"/>
                  </a:lnTo>
                  <a:lnTo>
                    <a:pt x="168855" y="259812"/>
                  </a:lnTo>
                  <a:lnTo>
                    <a:pt x="157035" y="249381"/>
                  </a:lnTo>
                  <a:lnTo>
                    <a:pt x="157035" y="307948"/>
                  </a:lnTo>
                  <a:lnTo>
                    <a:pt x="156016" y="317181"/>
                  </a:lnTo>
                  <a:lnTo>
                    <a:pt x="120557" y="347983"/>
                  </a:lnTo>
                  <a:lnTo>
                    <a:pt x="93134" y="350894"/>
                  </a:lnTo>
                  <a:lnTo>
                    <a:pt x="78533" y="350166"/>
                  </a:lnTo>
                  <a:lnTo>
                    <a:pt x="38547" y="332833"/>
                  </a:lnTo>
                  <a:lnTo>
                    <a:pt x="29233" y="307948"/>
                  </a:lnTo>
                  <a:lnTo>
                    <a:pt x="29233" y="249486"/>
                  </a:lnTo>
                  <a:lnTo>
                    <a:pt x="25029" y="252520"/>
                  </a:lnTo>
                  <a:lnTo>
                    <a:pt x="2845" y="286734"/>
                  </a:lnTo>
                  <a:lnTo>
                    <a:pt x="711" y="297018"/>
                  </a:lnTo>
                  <a:lnTo>
                    <a:pt x="0" y="307948"/>
                  </a:lnTo>
                  <a:close/>
                </a:path>
                <a:path w="222884" h="565150">
                  <a:moveTo>
                    <a:pt x="29233" y="249486"/>
                  </a:moveTo>
                  <a:lnTo>
                    <a:pt x="29233" y="307948"/>
                  </a:lnTo>
                  <a:lnTo>
                    <a:pt x="30268" y="298732"/>
                  </a:lnTo>
                  <a:lnTo>
                    <a:pt x="33373" y="290485"/>
                  </a:lnTo>
                  <a:lnTo>
                    <a:pt x="65776" y="267978"/>
                  </a:lnTo>
                  <a:lnTo>
                    <a:pt x="93134" y="265003"/>
                  </a:lnTo>
                  <a:lnTo>
                    <a:pt x="107751" y="265747"/>
                  </a:lnTo>
                  <a:lnTo>
                    <a:pt x="147867" y="283209"/>
                  </a:lnTo>
                  <a:lnTo>
                    <a:pt x="157035" y="307948"/>
                  </a:lnTo>
                  <a:lnTo>
                    <a:pt x="157035" y="249381"/>
                  </a:lnTo>
                  <a:lnTo>
                    <a:pt x="119781" y="233570"/>
                  </a:lnTo>
                  <a:lnTo>
                    <a:pt x="93134" y="231112"/>
                  </a:lnTo>
                  <a:lnTo>
                    <a:pt x="79374" y="231727"/>
                  </a:lnTo>
                  <a:lnTo>
                    <a:pt x="66552" y="233570"/>
                  </a:lnTo>
                  <a:lnTo>
                    <a:pt x="54668" y="236642"/>
                  </a:lnTo>
                  <a:lnTo>
                    <a:pt x="43721" y="240943"/>
                  </a:lnTo>
                  <a:lnTo>
                    <a:pt x="33745" y="246230"/>
                  </a:lnTo>
                  <a:lnTo>
                    <a:pt x="29233" y="249486"/>
                  </a:lnTo>
                  <a:close/>
                </a:path>
                <a:path w="222884" h="565150">
                  <a:moveTo>
                    <a:pt x="142547" y="179493"/>
                  </a:moveTo>
                  <a:lnTo>
                    <a:pt x="142547" y="191566"/>
                  </a:lnTo>
                  <a:lnTo>
                    <a:pt x="144531" y="196567"/>
                  </a:lnTo>
                  <a:lnTo>
                    <a:pt x="152464" y="204501"/>
                  </a:lnTo>
                  <a:lnTo>
                    <a:pt x="157639" y="206484"/>
                  </a:lnTo>
                  <a:lnTo>
                    <a:pt x="168504" y="206484"/>
                  </a:lnTo>
                  <a:lnTo>
                    <a:pt x="183164" y="194325"/>
                  </a:lnTo>
                  <a:lnTo>
                    <a:pt x="222747" y="204673"/>
                  </a:lnTo>
                  <a:lnTo>
                    <a:pt x="222747" y="183718"/>
                  </a:lnTo>
                  <a:lnTo>
                    <a:pt x="186269" y="170524"/>
                  </a:lnTo>
                  <a:lnTo>
                    <a:pt x="180232" y="168109"/>
                  </a:lnTo>
                  <a:lnTo>
                    <a:pt x="175748" y="166557"/>
                  </a:lnTo>
                  <a:lnTo>
                    <a:pt x="172816" y="165867"/>
                  </a:lnTo>
                  <a:lnTo>
                    <a:pt x="169712" y="165005"/>
                  </a:lnTo>
                  <a:lnTo>
                    <a:pt x="166780" y="164574"/>
                  </a:lnTo>
                  <a:lnTo>
                    <a:pt x="157639" y="164574"/>
                  </a:lnTo>
                  <a:lnTo>
                    <a:pt x="152464" y="166557"/>
                  </a:lnTo>
                  <a:lnTo>
                    <a:pt x="144531" y="174491"/>
                  </a:lnTo>
                  <a:lnTo>
                    <a:pt x="142547" y="179493"/>
                  </a:lnTo>
                  <a:close/>
                </a:path>
                <a:path w="222884" h="565150">
                  <a:moveTo>
                    <a:pt x="155483" y="0"/>
                  </a:moveTo>
                  <a:lnTo>
                    <a:pt x="155483" y="118487"/>
                  </a:lnTo>
                  <a:lnTo>
                    <a:pt x="183682" y="118487"/>
                  </a:lnTo>
                  <a:lnTo>
                    <a:pt x="183682" y="0"/>
                  </a:lnTo>
                  <a:lnTo>
                    <a:pt x="155483" y="0"/>
                  </a:lnTo>
                  <a:close/>
                </a:path>
                <a:path w="222884" h="565150">
                  <a:moveTo>
                    <a:pt x="2587" y="39840"/>
                  </a:moveTo>
                  <a:lnTo>
                    <a:pt x="2587" y="115383"/>
                  </a:lnTo>
                  <a:lnTo>
                    <a:pt x="30786" y="115383"/>
                  </a:lnTo>
                  <a:lnTo>
                    <a:pt x="30786" y="73731"/>
                  </a:lnTo>
                  <a:lnTo>
                    <a:pt x="155483" y="73731"/>
                  </a:lnTo>
                  <a:lnTo>
                    <a:pt x="155483" y="39840"/>
                  </a:lnTo>
                  <a:lnTo>
                    <a:pt x="2587" y="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4518573" y="3199233"/>
            <a:ext cx="400082" cy="1490585"/>
            <a:chOff x="7450756" y="5275772"/>
            <a:chExt cx="659765" cy="2458085"/>
          </a:xfrm>
        </p:grpSpPr>
        <p:sp>
          <p:nvSpPr>
            <p:cNvPr id="33" name="object 33"/>
            <p:cNvSpPr/>
            <p:nvPr/>
          </p:nvSpPr>
          <p:spPr>
            <a:xfrm>
              <a:off x="7450756" y="5275772"/>
              <a:ext cx="659765" cy="2458085"/>
            </a:xfrm>
            <a:custGeom>
              <a:avLst/>
              <a:gdLst/>
              <a:ahLst/>
              <a:cxnLst/>
              <a:rect l="l" t="t" r="r" b="b"/>
              <a:pathLst>
                <a:path w="659765" h="2458084">
                  <a:moveTo>
                    <a:pt x="659703" y="0"/>
                  </a:moveTo>
                  <a:lnTo>
                    <a:pt x="0" y="0"/>
                  </a:lnTo>
                  <a:lnTo>
                    <a:pt x="0" y="2457719"/>
                  </a:lnTo>
                  <a:lnTo>
                    <a:pt x="659703" y="2457719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85934" y="6222042"/>
              <a:ext cx="222885" cy="581025"/>
            </a:xfrm>
            <a:custGeom>
              <a:avLst/>
              <a:gdLst/>
              <a:ahLst/>
              <a:cxnLst/>
              <a:rect l="l" t="t" r="r" b="b"/>
              <a:pathLst>
                <a:path w="222884" h="581025">
                  <a:moveTo>
                    <a:pt x="142547" y="456238"/>
                  </a:moveTo>
                  <a:lnTo>
                    <a:pt x="142547" y="488318"/>
                  </a:lnTo>
                  <a:lnTo>
                    <a:pt x="183682" y="488318"/>
                  </a:lnTo>
                  <a:lnTo>
                    <a:pt x="183682" y="456238"/>
                  </a:lnTo>
                  <a:lnTo>
                    <a:pt x="142547" y="456238"/>
                  </a:lnTo>
                  <a:close/>
                </a:path>
                <a:path w="222884" h="581025">
                  <a:moveTo>
                    <a:pt x="2587" y="464517"/>
                  </a:moveTo>
                  <a:lnTo>
                    <a:pt x="2587" y="500994"/>
                  </a:lnTo>
                  <a:lnTo>
                    <a:pt x="119264" y="580676"/>
                  </a:lnTo>
                  <a:lnTo>
                    <a:pt x="142547" y="580676"/>
                  </a:lnTo>
                  <a:lnTo>
                    <a:pt x="142547" y="424934"/>
                  </a:lnTo>
                  <a:lnTo>
                    <a:pt x="114089" y="424934"/>
                  </a:lnTo>
                  <a:lnTo>
                    <a:pt x="114089" y="540577"/>
                  </a:lnTo>
                  <a:lnTo>
                    <a:pt x="2587" y="464517"/>
                  </a:lnTo>
                  <a:close/>
                </a:path>
                <a:path w="222884" h="581025">
                  <a:moveTo>
                    <a:pt x="79164" y="456238"/>
                  </a:moveTo>
                  <a:lnTo>
                    <a:pt x="79164" y="486765"/>
                  </a:lnTo>
                  <a:lnTo>
                    <a:pt x="114089" y="486765"/>
                  </a:lnTo>
                  <a:lnTo>
                    <a:pt x="114089" y="456238"/>
                  </a:lnTo>
                  <a:lnTo>
                    <a:pt x="79164" y="456238"/>
                  </a:lnTo>
                  <a:close/>
                </a:path>
                <a:path w="222884" h="581025">
                  <a:moveTo>
                    <a:pt x="0" y="320884"/>
                  </a:moveTo>
                  <a:lnTo>
                    <a:pt x="9636" y="365074"/>
                  </a:lnTo>
                  <a:lnTo>
                    <a:pt x="43058" y="390443"/>
                  </a:lnTo>
                  <a:lnTo>
                    <a:pt x="50447" y="390993"/>
                  </a:lnTo>
                  <a:lnTo>
                    <a:pt x="58899" y="390993"/>
                  </a:lnTo>
                  <a:lnTo>
                    <a:pt x="88477" y="367451"/>
                  </a:lnTo>
                  <a:lnTo>
                    <a:pt x="92002" y="374274"/>
                  </a:lnTo>
                  <a:lnTo>
                    <a:pt x="124551" y="396976"/>
                  </a:lnTo>
                  <a:lnTo>
                    <a:pt x="131682" y="397461"/>
                  </a:lnTo>
                  <a:lnTo>
                    <a:pt x="139701" y="396879"/>
                  </a:lnTo>
                  <a:lnTo>
                    <a:pt x="176082" y="369423"/>
                  </a:lnTo>
                  <a:lnTo>
                    <a:pt x="185865" y="332040"/>
                  </a:lnTo>
                  <a:lnTo>
                    <a:pt x="186269" y="320884"/>
                  </a:lnTo>
                  <a:lnTo>
                    <a:pt x="185865" y="309727"/>
                  </a:lnTo>
                  <a:lnTo>
                    <a:pt x="176082" y="272230"/>
                  </a:lnTo>
                  <a:lnTo>
                    <a:pt x="159881" y="252858"/>
                  </a:lnTo>
                  <a:lnTo>
                    <a:pt x="159881" y="320884"/>
                  </a:lnTo>
                  <a:lnTo>
                    <a:pt x="159396" y="330423"/>
                  </a:lnTo>
                  <a:lnTo>
                    <a:pt x="139788" y="363570"/>
                  </a:lnTo>
                  <a:lnTo>
                    <a:pt x="121678" y="363570"/>
                  </a:lnTo>
                  <a:lnTo>
                    <a:pt x="102157" y="330423"/>
                  </a:lnTo>
                  <a:lnTo>
                    <a:pt x="101672" y="320884"/>
                  </a:lnTo>
                  <a:lnTo>
                    <a:pt x="101672" y="255152"/>
                  </a:lnTo>
                  <a:lnTo>
                    <a:pt x="100798" y="255867"/>
                  </a:lnTo>
                  <a:lnTo>
                    <a:pt x="96109" y="261057"/>
                  </a:lnTo>
                  <a:lnTo>
                    <a:pt x="92002" y="267121"/>
                  </a:lnTo>
                  <a:lnTo>
                    <a:pt x="88477" y="274058"/>
                  </a:lnTo>
                  <a:lnTo>
                    <a:pt x="84338" y="266296"/>
                  </a:lnTo>
                  <a:lnTo>
                    <a:pt x="79078" y="260432"/>
                  </a:lnTo>
                  <a:lnTo>
                    <a:pt x="77353" y="259360"/>
                  </a:lnTo>
                  <a:lnTo>
                    <a:pt x="77353" y="320884"/>
                  </a:lnTo>
                  <a:lnTo>
                    <a:pt x="76933" y="328984"/>
                  </a:lnTo>
                  <a:lnTo>
                    <a:pt x="59761" y="357879"/>
                  </a:lnTo>
                  <a:lnTo>
                    <a:pt x="44066" y="357879"/>
                  </a:lnTo>
                  <a:lnTo>
                    <a:pt x="26388" y="320884"/>
                  </a:lnTo>
                  <a:lnTo>
                    <a:pt x="26388" y="257375"/>
                  </a:lnTo>
                  <a:lnTo>
                    <a:pt x="23801" y="259052"/>
                  </a:lnTo>
                  <a:lnTo>
                    <a:pt x="3492" y="292216"/>
                  </a:lnTo>
                  <a:lnTo>
                    <a:pt x="388" y="310713"/>
                  </a:lnTo>
                  <a:lnTo>
                    <a:pt x="0" y="320884"/>
                  </a:lnTo>
                  <a:close/>
                </a:path>
                <a:path w="222884" h="581025">
                  <a:moveTo>
                    <a:pt x="101672" y="255152"/>
                  </a:moveTo>
                  <a:lnTo>
                    <a:pt x="101672" y="320884"/>
                  </a:lnTo>
                  <a:lnTo>
                    <a:pt x="102157" y="311441"/>
                  </a:lnTo>
                  <a:lnTo>
                    <a:pt x="103612" y="303033"/>
                  </a:lnTo>
                  <a:lnTo>
                    <a:pt x="106069" y="295599"/>
                  </a:lnTo>
                  <a:lnTo>
                    <a:pt x="109433" y="289321"/>
                  </a:lnTo>
                  <a:lnTo>
                    <a:pt x="114607" y="281560"/>
                  </a:lnTo>
                  <a:lnTo>
                    <a:pt x="121678" y="277679"/>
                  </a:lnTo>
                  <a:lnTo>
                    <a:pt x="139788" y="277679"/>
                  </a:lnTo>
                  <a:lnTo>
                    <a:pt x="159396" y="311344"/>
                  </a:lnTo>
                  <a:lnTo>
                    <a:pt x="159881" y="320884"/>
                  </a:lnTo>
                  <a:lnTo>
                    <a:pt x="159881" y="252858"/>
                  </a:lnTo>
                  <a:lnTo>
                    <a:pt x="154189" y="249173"/>
                  </a:lnTo>
                  <a:lnTo>
                    <a:pt x="147204" y="246182"/>
                  </a:lnTo>
                  <a:lnTo>
                    <a:pt x="139701" y="244387"/>
                  </a:lnTo>
                  <a:lnTo>
                    <a:pt x="131682" y="243789"/>
                  </a:lnTo>
                  <a:lnTo>
                    <a:pt x="124551" y="244274"/>
                  </a:lnTo>
                  <a:lnTo>
                    <a:pt x="117905" y="245729"/>
                  </a:lnTo>
                  <a:lnTo>
                    <a:pt x="111745" y="248154"/>
                  </a:lnTo>
                  <a:lnTo>
                    <a:pt x="106037" y="251576"/>
                  </a:lnTo>
                  <a:lnTo>
                    <a:pt x="101672" y="255152"/>
                  </a:lnTo>
                  <a:close/>
                </a:path>
                <a:path w="222884" h="581025">
                  <a:moveTo>
                    <a:pt x="26388" y="257375"/>
                  </a:moveTo>
                  <a:lnTo>
                    <a:pt x="26388" y="320884"/>
                  </a:lnTo>
                  <a:lnTo>
                    <a:pt x="26824" y="312880"/>
                  </a:lnTo>
                  <a:lnTo>
                    <a:pt x="28134" y="305684"/>
                  </a:lnTo>
                  <a:lnTo>
                    <a:pt x="30317" y="299298"/>
                  </a:lnTo>
                  <a:lnTo>
                    <a:pt x="33373" y="293719"/>
                  </a:lnTo>
                  <a:lnTo>
                    <a:pt x="37857" y="286820"/>
                  </a:lnTo>
                  <a:lnTo>
                    <a:pt x="44066" y="283371"/>
                  </a:lnTo>
                  <a:lnTo>
                    <a:pt x="59761" y="283371"/>
                  </a:lnTo>
                  <a:lnTo>
                    <a:pt x="77353" y="320884"/>
                  </a:lnTo>
                  <a:lnTo>
                    <a:pt x="77353" y="259360"/>
                  </a:lnTo>
                  <a:lnTo>
                    <a:pt x="72696" y="256465"/>
                  </a:lnTo>
                  <a:lnTo>
                    <a:pt x="66315" y="252326"/>
                  </a:lnTo>
                  <a:lnTo>
                    <a:pt x="58899" y="250256"/>
                  </a:lnTo>
                  <a:lnTo>
                    <a:pt x="50447" y="250256"/>
                  </a:lnTo>
                  <a:lnTo>
                    <a:pt x="43058" y="250806"/>
                  </a:lnTo>
                  <a:lnTo>
                    <a:pt x="36154" y="252455"/>
                  </a:lnTo>
                  <a:lnTo>
                    <a:pt x="29735" y="255204"/>
                  </a:lnTo>
                  <a:lnTo>
                    <a:pt x="26388" y="257375"/>
                  </a:lnTo>
                  <a:close/>
                </a:path>
                <a:path w="222884" h="581025">
                  <a:moveTo>
                    <a:pt x="142547" y="192169"/>
                  </a:moveTo>
                  <a:lnTo>
                    <a:pt x="142547" y="204242"/>
                  </a:lnTo>
                  <a:lnTo>
                    <a:pt x="144531" y="209244"/>
                  </a:lnTo>
                  <a:lnTo>
                    <a:pt x="152464" y="217178"/>
                  </a:lnTo>
                  <a:lnTo>
                    <a:pt x="157639" y="219161"/>
                  </a:lnTo>
                  <a:lnTo>
                    <a:pt x="168504" y="219161"/>
                  </a:lnTo>
                  <a:lnTo>
                    <a:pt x="183164" y="207002"/>
                  </a:lnTo>
                  <a:lnTo>
                    <a:pt x="222747" y="217350"/>
                  </a:lnTo>
                  <a:lnTo>
                    <a:pt x="222747" y="196395"/>
                  </a:lnTo>
                  <a:lnTo>
                    <a:pt x="186269" y="183201"/>
                  </a:lnTo>
                  <a:lnTo>
                    <a:pt x="180232" y="180786"/>
                  </a:lnTo>
                  <a:lnTo>
                    <a:pt x="175748" y="179234"/>
                  </a:lnTo>
                  <a:lnTo>
                    <a:pt x="172816" y="178544"/>
                  </a:lnTo>
                  <a:lnTo>
                    <a:pt x="169712" y="177682"/>
                  </a:lnTo>
                  <a:lnTo>
                    <a:pt x="166780" y="177250"/>
                  </a:lnTo>
                  <a:lnTo>
                    <a:pt x="157639" y="177250"/>
                  </a:lnTo>
                  <a:lnTo>
                    <a:pt x="152464" y="179234"/>
                  </a:lnTo>
                  <a:lnTo>
                    <a:pt x="144531" y="187168"/>
                  </a:lnTo>
                  <a:lnTo>
                    <a:pt x="142547" y="192169"/>
                  </a:lnTo>
                  <a:close/>
                </a:path>
                <a:path w="222884" h="581025">
                  <a:moveTo>
                    <a:pt x="0" y="55880"/>
                  </a:moveTo>
                  <a:lnTo>
                    <a:pt x="6839" y="94880"/>
                  </a:lnTo>
                  <a:lnTo>
                    <a:pt x="35927" y="132506"/>
                  </a:lnTo>
                  <a:lnTo>
                    <a:pt x="82689" y="149597"/>
                  </a:lnTo>
                  <a:lnTo>
                    <a:pt x="98308" y="150191"/>
                  </a:lnTo>
                  <a:lnTo>
                    <a:pt x="116854" y="148983"/>
                  </a:lnTo>
                  <a:lnTo>
                    <a:pt x="162985" y="129094"/>
                  </a:lnTo>
                  <a:lnTo>
                    <a:pt x="184814" y="87572"/>
                  </a:lnTo>
                  <a:lnTo>
                    <a:pt x="186269" y="69592"/>
                  </a:lnTo>
                  <a:lnTo>
                    <a:pt x="185816" y="59890"/>
                  </a:lnTo>
                  <a:lnTo>
                    <a:pt x="170100" y="19661"/>
                  </a:lnTo>
                  <a:lnTo>
                    <a:pt x="159881" y="10261"/>
                  </a:lnTo>
                  <a:lnTo>
                    <a:pt x="159881" y="78733"/>
                  </a:lnTo>
                  <a:lnTo>
                    <a:pt x="158501" y="85804"/>
                  </a:lnTo>
                  <a:lnTo>
                    <a:pt x="119954" y="110468"/>
                  </a:lnTo>
                  <a:lnTo>
                    <a:pt x="112537" y="106846"/>
                  </a:lnTo>
                  <a:lnTo>
                    <a:pt x="98308" y="71661"/>
                  </a:lnTo>
                  <a:lnTo>
                    <a:pt x="98308" y="8733"/>
                  </a:lnTo>
                  <a:lnTo>
                    <a:pt x="92584" y="13080"/>
                  </a:lnTo>
                  <a:lnTo>
                    <a:pt x="92358" y="13310"/>
                  </a:lnTo>
                  <a:lnTo>
                    <a:pt x="92358" y="117194"/>
                  </a:lnTo>
                  <a:lnTo>
                    <a:pt x="90806" y="117194"/>
                  </a:lnTo>
                  <a:lnTo>
                    <a:pt x="53746" y="107735"/>
                  </a:lnTo>
                  <a:lnTo>
                    <a:pt x="29233" y="69042"/>
                  </a:lnTo>
                  <a:lnTo>
                    <a:pt x="28199" y="55880"/>
                  </a:lnTo>
                  <a:lnTo>
                    <a:pt x="28199" y="16052"/>
                  </a:lnTo>
                  <a:lnTo>
                    <a:pt x="11641" y="8019"/>
                  </a:lnTo>
                  <a:lnTo>
                    <a:pt x="194" y="49202"/>
                  </a:lnTo>
                  <a:lnTo>
                    <a:pt x="0" y="55880"/>
                  </a:lnTo>
                  <a:close/>
                </a:path>
                <a:path w="222884" h="581025">
                  <a:moveTo>
                    <a:pt x="98308" y="8733"/>
                  </a:moveTo>
                  <a:lnTo>
                    <a:pt x="98308" y="71661"/>
                  </a:lnTo>
                  <a:lnTo>
                    <a:pt x="98842" y="63544"/>
                  </a:lnTo>
                  <a:lnTo>
                    <a:pt x="100443" y="56268"/>
                  </a:lnTo>
                  <a:lnTo>
                    <a:pt x="103111" y="49833"/>
                  </a:lnTo>
                  <a:lnTo>
                    <a:pt x="106846" y="44238"/>
                  </a:lnTo>
                  <a:lnTo>
                    <a:pt x="112537" y="37167"/>
                  </a:lnTo>
                  <a:lnTo>
                    <a:pt x="119954" y="33631"/>
                  </a:lnTo>
                  <a:lnTo>
                    <a:pt x="138235" y="33631"/>
                  </a:lnTo>
                  <a:lnTo>
                    <a:pt x="159881" y="70627"/>
                  </a:lnTo>
                  <a:lnTo>
                    <a:pt x="159881" y="10261"/>
                  </a:lnTo>
                  <a:lnTo>
                    <a:pt x="127542" y="0"/>
                  </a:lnTo>
                  <a:lnTo>
                    <a:pt x="119619" y="533"/>
                  </a:lnTo>
                  <a:lnTo>
                    <a:pt x="112149" y="2134"/>
                  </a:lnTo>
                  <a:lnTo>
                    <a:pt x="105132" y="4802"/>
                  </a:lnTo>
                  <a:lnTo>
                    <a:pt x="98567" y="8537"/>
                  </a:lnTo>
                  <a:lnTo>
                    <a:pt x="98308" y="8733"/>
                  </a:lnTo>
                  <a:close/>
                </a:path>
                <a:path w="222884" h="581025">
                  <a:moveTo>
                    <a:pt x="71920" y="64935"/>
                  </a:moveTo>
                  <a:lnTo>
                    <a:pt x="80328" y="102205"/>
                  </a:lnTo>
                  <a:lnTo>
                    <a:pt x="92358" y="117194"/>
                  </a:lnTo>
                  <a:lnTo>
                    <a:pt x="92358" y="13310"/>
                  </a:lnTo>
                  <a:lnTo>
                    <a:pt x="73666" y="47278"/>
                  </a:lnTo>
                  <a:lnTo>
                    <a:pt x="71920" y="64935"/>
                  </a:lnTo>
                  <a:close/>
                </a:path>
                <a:path w="222884" h="581025">
                  <a:moveTo>
                    <a:pt x="28199" y="16052"/>
                  </a:moveTo>
                  <a:lnTo>
                    <a:pt x="28199" y="55880"/>
                  </a:lnTo>
                  <a:lnTo>
                    <a:pt x="28797" y="45629"/>
                  </a:lnTo>
                  <a:lnTo>
                    <a:pt x="30592" y="36348"/>
                  </a:lnTo>
                  <a:lnTo>
                    <a:pt x="33583" y="28037"/>
                  </a:lnTo>
                  <a:lnTo>
                    <a:pt x="37771" y="20696"/>
                  </a:lnTo>
                  <a:lnTo>
                    <a:pt x="28199" y="160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5067689" y="3081567"/>
            <a:ext cx="400082" cy="1608030"/>
            <a:chOff x="8356288" y="5081733"/>
            <a:chExt cx="659765" cy="2651760"/>
          </a:xfrm>
        </p:grpSpPr>
        <p:sp>
          <p:nvSpPr>
            <p:cNvPr id="36" name="object 36"/>
            <p:cNvSpPr/>
            <p:nvPr/>
          </p:nvSpPr>
          <p:spPr>
            <a:xfrm>
              <a:off x="8356288" y="5081733"/>
              <a:ext cx="659765" cy="2651760"/>
            </a:xfrm>
            <a:custGeom>
              <a:avLst/>
              <a:gdLst/>
              <a:ahLst/>
              <a:cxnLst/>
              <a:rect l="l" t="t" r="r" b="b"/>
              <a:pathLst>
                <a:path w="659765" h="2651759">
                  <a:moveTo>
                    <a:pt x="659703" y="0"/>
                  </a:moveTo>
                  <a:lnTo>
                    <a:pt x="0" y="0"/>
                  </a:lnTo>
                  <a:lnTo>
                    <a:pt x="0" y="2651750"/>
                  </a:lnTo>
                  <a:lnTo>
                    <a:pt x="659703" y="2651750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7" name="object 37"/>
            <p:cNvSpPr/>
            <p:nvPr/>
          </p:nvSpPr>
          <p:spPr>
            <a:xfrm>
              <a:off x="8591467" y="6118042"/>
              <a:ext cx="222885" cy="578485"/>
            </a:xfrm>
            <a:custGeom>
              <a:avLst/>
              <a:gdLst/>
              <a:ahLst/>
              <a:cxnLst/>
              <a:rect l="l" t="t" r="r" b="b"/>
              <a:pathLst>
                <a:path w="222884" h="578484">
                  <a:moveTo>
                    <a:pt x="139184" y="564119"/>
                  </a:moveTo>
                  <a:lnTo>
                    <a:pt x="165314" y="578348"/>
                  </a:lnTo>
                  <a:lnTo>
                    <a:pt x="169970" y="571621"/>
                  </a:lnTo>
                  <a:lnTo>
                    <a:pt x="174110" y="564119"/>
                  </a:lnTo>
                  <a:lnTo>
                    <a:pt x="184911" y="527383"/>
                  </a:lnTo>
                  <a:lnTo>
                    <a:pt x="186269" y="507462"/>
                  </a:lnTo>
                  <a:lnTo>
                    <a:pt x="185784" y="495675"/>
                  </a:lnTo>
                  <a:lnTo>
                    <a:pt x="174287" y="458453"/>
                  </a:lnTo>
                  <a:lnTo>
                    <a:pt x="157035" y="440957"/>
                  </a:lnTo>
                  <a:lnTo>
                    <a:pt x="157035" y="507462"/>
                  </a:lnTo>
                  <a:lnTo>
                    <a:pt x="156744" y="515417"/>
                  </a:lnTo>
                  <a:lnTo>
                    <a:pt x="146622" y="552412"/>
                  </a:lnTo>
                  <a:lnTo>
                    <a:pt x="143113" y="558541"/>
                  </a:lnTo>
                  <a:lnTo>
                    <a:pt x="139184" y="564119"/>
                  </a:lnTo>
                  <a:close/>
                </a:path>
                <a:path w="222884" h="578484">
                  <a:moveTo>
                    <a:pt x="2587" y="444855"/>
                  </a:moveTo>
                  <a:lnTo>
                    <a:pt x="2587" y="555323"/>
                  </a:lnTo>
                  <a:lnTo>
                    <a:pt x="101154" y="564895"/>
                  </a:lnTo>
                  <a:lnTo>
                    <a:pt x="101154" y="518845"/>
                  </a:lnTo>
                  <a:lnTo>
                    <a:pt x="101607" y="505667"/>
                  </a:lnTo>
                  <a:lnTo>
                    <a:pt x="120040" y="466845"/>
                  </a:lnTo>
                  <a:lnTo>
                    <a:pt x="137977" y="466845"/>
                  </a:lnTo>
                  <a:lnTo>
                    <a:pt x="157035" y="507462"/>
                  </a:lnTo>
                  <a:lnTo>
                    <a:pt x="157035" y="440957"/>
                  </a:lnTo>
                  <a:lnTo>
                    <a:pt x="150761" y="437611"/>
                  </a:lnTo>
                  <a:lnTo>
                    <a:pt x="143582" y="435024"/>
                  </a:lnTo>
                  <a:lnTo>
                    <a:pt x="136015" y="433472"/>
                  </a:lnTo>
                  <a:lnTo>
                    <a:pt x="128060" y="432954"/>
                  </a:lnTo>
                  <a:lnTo>
                    <a:pt x="115933" y="434167"/>
                  </a:lnTo>
                  <a:lnTo>
                    <a:pt x="81137" y="463288"/>
                  </a:lnTo>
                  <a:lnTo>
                    <a:pt x="72696" y="512378"/>
                  </a:lnTo>
                  <a:lnTo>
                    <a:pt x="72696" y="531004"/>
                  </a:lnTo>
                  <a:lnTo>
                    <a:pt x="30786" y="527124"/>
                  </a:lnTo>
                  <a:lnTo>
                    <a:pt x="30786" y="444855"/>
                  </a:lnTo>
                  <a:lnTo>
                    <a:pt x="2587" y="444855"/>
                  </a:lnTo>
                  <a:close/>
                </a:path>
                <a:path w="222884" h="578484">
                  <a:moveTo>
                    <a:pt x="29233" y="265850"/>
                  </a:moveTo>
                  <a:lnTo>
                    <a:pt x="29233" y="329938"/>
                  </a:lnTo>
                  <a:lnTo>
                    <a:pt x="29670" y="321789"/>
                  </a:lnTo>
                  <a:lnTo>
                    <a:pt x="30980" y="314675"/>
                  </a:lnTo>
                  <a:lnTo>
                    <a:pt x="33163" y="308595"/>
                  </a:lnTo>
                  <a:lnTo>
                    <a:pt x="36219" y="303550"/>
                  </a:lnTo>
                  <a:lnTo>
                    <a:pt x="40703" y="297341"/>
                  </a:lnTo>
                  <a:lnTo>
                    <a:pt x="47084" y="294237"/>
                  </a:lnTo>
                  <a:lnTo>
                    <a:pt x="61227" y="294237"/>
                  </a:lnTo>
                  <a:lnTo>
                    <a:pt x="92875" y="315709"/>
                  </a:lnTo>
                  <a:lnTo>
                    <a:pt x="161174" y="389958"/>
                  </a:lnTo>
                  <a:lnTo>
                    <a:pt x="183682" y="389958"/>
                  </a:lnTo>
                  <a:lnTo>
                    <a:pt x="183682" y="253361"/>
                  </a:lnTo>
                  <a:lnTo>
                    <a:pt x="155224" y="253361"/>
                  </a:lnTo>
                  <a:lnTo>
                    <a:pt x="155224" y="341580"/>
                  </a:lnTo>
                  <a:lnTo>
                    <a:pt x="109174" y="291908"/>
                  </a:lnTo>
                  <a:lnTo>
                    <a:pt x="79423" y="267072"/>
                  </a:lnTo>
                  <a:lnTo>
                    <a:pt x="52000" y="260346"/>
                  </a:lnTo>
                  <a:lnTo>
                    <a:pt x="44368" y="260863"/>
                  </a:lnTo>
                  <a:lnTo>
                    <a:pt x="37253" y="262416"/>
                  </a:lnTo>
                  <a:lnTo>
                    <a:pt x="30656" y="265003"/>
                  </a:lnTo>
                  <a:lnTo>
                    <a:pt x="29233" y="265850"/>
                  </a:lnTo>
                  <a:close/>
                </a:path>
                <a:path w="222884" h="578484">
                  <a:moveTo>
                    <a:pt x="0" y="327093"/>
                  </a:moveTo>
                  <a:lnTo>
                    <a:pt x="8019" y="368744"/>
                  </a:lnTo>
                  <a:lnTo>
                    <a:pt x="30010" y="398237"/>
                  </a:lnTo>
                  <a:lnTo>
                    <a:pt x="48119" y="374695"/>
                  </a:lnTo>
                  <a:lnTo>
                    <a:pt x="39857" y="366076"/>
                  </a:lnTo>
                  <a:lnTo>
                    <a:pt x="33955" y="355744"/>
                  </a:lnTo>
                  <a:lnTo>
                    <a:pt x="30414" y="343698"/>
                  </a:lnTo>
                  <a:lnTo>
                    <a:pt x="29233" y="329938"/>
                  </a:lnTo>
                  <a:lnTo>
                    <a:pt x="29233" y="265850"/>
                  </a:lnTo>
                  <a:lnTo>
                    <a:pt x="24577" y="268625"/>
                  </a:lnTo>
                  <a:lnTo>
                    <a:pt x="1616" y="308207"/>
                  </a:lnTo>
                  <a:lnTo>
                    <a:pt x="404" y="317326"/>
                  </a:lnTo>
                  <a:lnTo>
                    <a:pt x="0" y="327093"/>
                  </a:lnTo>
                  <a:close/>
                </a:path>
                <a:path w="222884" h="578484">
                  <a:moveTo>
                    <a:pt x="142547" y="192687"/>
                  </a:moveTo>
                  <a:lnTo>
                    <a:pt x="142547" y="204760"/>
                  </a:lnTo>
                  <a:lnTo>
                    <a:pt x="144531" y="209761"/>
                  </a:lnTo>
                  <a:lnTo>
                    <a:pt x="152464" y="217695"/>
                  </a:lnTo>
                  <a:lnTo>
                    <a:pt x="157639" y="219678"/>
                  </a:lnTo>
                  <a:lnTo>
                    <a:pt x="168504" y="219678"/>
                  </a:lnTo>
                  <a:lnTo>
                    <a:pt x="183164" y="207519"/>
                  </a:lnTo>
                  <a:lnTo>
                    <a:pt x="222747" y="217867"/>
                  </a:lnTo>
                  <a:lnTo>
                    <a:pt x="222747" y="196912"/>
                  </a:lnTo>
                  <a:lnTo>
                    <a:pt x="186269" y="183718"/>
                  </a:lnTo>
                  <a:lnTo>
                    <a:pt x="180232" y="181304"/>
                  </a:lnTo>
                  <a:lnTo>
                    <a:pt x="175748" y="179751"/>
                  </a:lnTo>
                  <a:lnTo>
                    <a:pt x="172816" y="179061"/>
                  </a:lnTo>
                  <a:lnTo>
                    <a:pt x="169712" y="178199"/>
                  </a:lnTo>
                  <a:lnTo>
                    <a:pt x="166780" y="177768"/>
                  </a:lnTo>
                  <a:lnTo>
                    <a:pt x="157639" y="177768"/>
                  </a:lnTo>
                  <a:lnTo>
                    <a:pt x="152464" y="179751"/>
                  </a:lnTo>
                  <a:lnTo>
                    <a:pt x="144531" y="187685"/>
                  </a:lnTo>
                  <a:lnTo>
                    <a:pt x="142547" y="192687"/>
                  </a:lnTo>
                  <a:close/>
                </a:path>
                <a:path w="222884" h="578484">
                  <a:moveTo>
                    <a:pt x="0" y="77094"/>
                  </a:moveTo>
                  <a:lnTo>
                    <a:pt x="9636" y="121285"/>
                  </a:lnTo>
                  <a:lnTo>
                    <a:pt x="43058" y="146654"/>
                  </a:lnTo>
                  <a:lnTo>
                    <a:pt x="50447" y="147204"/>
                  </a:lnTo>
                  <a:lnTo>
                    <a:pt x="58899" y="147204"/>
                  </a:lnTo>
                  <a:lnTo>
                    <a:pt x="88477" y="123662"/>
                  </a:lnTo>
                  <a:lnTo>
                    <a:pt x="92002" y="130485"/>
                  </a:lnTo>
                  <a:lnTo>
                    <a:pt x="124551" y="153187"/>
                  </a:lnTo>
                  <a:lnTo>
                    <a:pt x="131682" y="153672"/>
                  </a:lnTo>
                  <a:lnTo>
                    <a:pt x="139701" y="153090"/>
                  </a:lnTo>
                  <a:lnTo>
                    <a:pt x="176082" y="125634"/>
                  </a:lnTo>
                  <a:lnTo>
                    <a:pt x="185865" y="88251"/>
                  </a:lnTo>
                  <a:lnTo>
                    <a:pt x="186269" y="77094"/>
                  </a:lnTo>
                  <a:lnTo>
                    <a:pt x="185865" y="65938"/>
                  </a:lnTo>
                  <a:lnTo>
                    <a:pt x="176082" y="28441"/>
                  </a:lnTo>
                  <a:lnTo>
                    <a:pt x="159881" y="9069"/>
                  </a:lnTo>
                  <a:lnTo>
                    <a:pt x="159881" y="77094"/>
                  </a:lnTo>
                  <a:lnTo>
                    <a:pt x="159396" y="86634"/>
                  </a:lnTo>
                  <a:lnTo>
                    <a:pt x="139788" y="119781"/>
                  </a:lnTo>
                  <a:lnTo>
                    <a:pt x="121678" y="119781"/>
                  </a:lnTo>
                  <a:lnTo>
                    <a:pt x="102157" y="86634"/>
                  </a:lnTo>
                  <a:lnTo>
                    <a:pt x="101672" y="77094"/>
                  </a:lnTo>
                  <a:lnTo>
                    <a:pt x="101672" y="11363"/>
                  </a:lnTo>
                  <a:lnTo>
                    <a:pt x="100798" y="12078"/>
                  </a:lnTo>
                  <a:lnTo>
                    <a:pt x="96109" y="17268"/>
                  </a:lnTo>
                  <a:lnTo>
                    <a:pt x="92002" y="23332"/>
                  </a:lnTo>
                  <a:lnTo>
                    <a:pt x="88477" y="30268"/>
                  </a:lnTo>
                  <a:lnTo>
                    <a:pt x="84338" y="22507"/>
                  </a:lnTo>
                  <a:lnTo>
                    <a:pt x="79078" y="16643"/>
                  </a:lnTo>
                  <a:lnTo>
                    <a:pt x="77353" y="15571"/>
                  </a:lnTo>
                  <a:lnTo>
                    <a:pt x="77353" y="77094"/>
                  </a:lnTo>
                  <a:lnTo>
                    <a:pt x="76933" y="85195"/>
                  </a:lnTo>
                  <a:lnTo>
                    <a:pt x="59761" y="114089"/>
                  </a:lnTo>
                  <a:lnTo>
                    <a:pt x="44066" y="114089"/>
                  </a:lnTo>
                  <a:lnTo>
                    <a:pt x="26388" y="77094"/>
                  </a:lnTo>
                  <a:lnTo>
                    <a:pt x="26388" y="13586"/>
                  </a:lnTo>
                  <a:lnTo>
                    <a:pt x="23801" y="15263"/>
                  </a:lnTo>
                  <a:lnTo>
                    <a:pt x="3492" y="48426"/>
                  </a:lnTo>
                  <a:lnTo>
                    <a:pt x="388" y="66924"/>
                  </a:lnTo>
                  <a:lnTo>
                    <a:pt x="0" y="77094"/>
                  </a:lnTo>
                  <a:close/>
                </a:path>
                <a:path w="222884" h="578484">
                  <a:moveTo>
                    <a:pt x="101672" y="11363"/>
                  </a:moveTo>
                  <a:lnTo>
                    <a:pt x="101672" y="77094"/>
                  </a:lnTo>
                  <a:lnTo>
                    <a:pt x="102157" y="67651"/>
                  </a:lnTo>
                  <a:lnTo>
                    <a:pt x="103612" y="59244"/>
                  </a:lnTo>
                  <a:lnTo>
                    <a:pt x="106070" y="51810"/>
                  </a:lnTo>
                  <a:lnTo>
                    <a:pt x="109433" y="45532"/>
                  </a:lnTo>
                  <a:lnTo>
                    <a:pt x="114607" y="37771"/>
                  </a:lnTo>
                  <a:lnTo>
                    <a:pt x="121678" y="33890"/>
                  </a:lnTo>
                  <a:lnTo>
                    <a:pt x="139788" y="33890"/>
                  </a:lnTo>
                  <a:lnTo>
                    <a:pt x="159396" y="67554"/>
                  </a:lnTo>
                  <a:lnTo>
                    <a:pt x="159881" y="77094"/>
                  </a:lnTo>
                  <a:lnTo>
                    <a:pt x="159881" y="9069"/>
                  </a:lnTo>
                  <a:lnTo>
                    <a:pt x="154189" y="5384"/>
                  </a:lnTo>
                  <a:lnTo>
                    <a:pt x="147204" y="2393"/>
                  </a:lnTo>
                  <a:lnTo>
                    <a:pt x="139701" y="598"/>
                  </a:lnTo>
                  <a:lnTo>
                    <a:pt x="131682" y="0"/>
                  </a:lnTo>
                  <a:lnTo>
                    <a:pt x="124551" y="485"/>
                  </a:lnTo>
                  <a:lnTo>
                    <a:pt x="117905" y="1940"/>
                  </a:lnTo>
                  <a:lnTo>
                    <a:pt x="111745" y="4365"/>
                  </a:lnTo>
                  <a:lnTo>
                    <a:pt x="106037" y="7787"/>
                  </a:lnTo>
                  <a:lnTo>
                    <a:pt x="101672" y="11363"/>
                  </a:lnTo>
                  <a:close/>
                </a:path>
                <a:path w="222884" h="578484">
                  <a:moveTo>
                    <a:pt x="26388" y="13586"/>
                  </a:moveTo>
                  <a:lnTo>
                    <a:pt x="26388" y="77094"/>
                  </a:lnTo>
                  <a:lnTo>
                    <a:pt x="26824" y="69091"/>
                  </a:lnTo>
                  <a:lnTo>
                    <a:pt x="28134" y="61895"/>
                  </a:lnTo>
                  <a:lnTo>
                    <a:pt x="30317" y="55508"/>
                  </a:lnTo>
                  <a:lnTo>
                    <a:pt x="33373" y="49930"/>
                  </a:lnTo>
                  <a:lnTo>
                    <a:pt x="37857" y="43031"/>
                  </a:lnTo>
                  <a:lnTo>
                    <a:pt x="44066" y="39582"/>
                  </a:lnTo>
                  <a:lnTo>
                    <a:pt x="59761" y="39582"/>
                  </a:lnTo>
                  <a:lnTo>
                    <a:pt x="77353" y="77094"/>
                  </a:lnTo>
                  <a:lnTo>
                    <a:pt x="77353" y="15571"/>
                  </a:lnTo>
                  <a:lnTo>
                    <a:pt x="72696" y="12676"/>
                  </a:lnTo>
                  <a:lnTo>
                    <a:pt x="66315" y="8537"/>
                  </a:lnTo>
                  <a:lnTo>
                    <a:pt x="58899" y="6467"/>
                  </a:lnTo>
                  <a:lnTo>
                    <a:pt x="50447" y="6467"/>
                  </a:lnTo>
                  <a:lnTo>
                    <a:pt x="43058" y="7017"/>
                  </a:lnTo>
                  <a:lnTo>
                    <a:pt x="36154" y="8666"/>
                  </a:lnTo>
                  <a:lnTo>
                    <a:pt x="29735" y="11415"/>
                  </a:lnTo>
                  <a:lnTo>
                    <a:pt x="26388" y="135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5616727" y="2712896"/>
            <a:ext cx="400082" cy="1976922"/>
            <a:chOff x="9261692" y="4473767"/>
            <a:chExt cx="659765" cy="3260090"/>
          </a:xfrm>
        </p:grpSpPr>
        <p:sp>
          <p:nvSpPr>
            <p:cNvPr id="39" name="object 39"/>
            <p:cNvSpPr/>
            <p:nvPr/>
          </p:nvSpPr>
          <p:spPr>
            <a:xfrm>
              <a:off x="9261692" y="4473767"/>
              <a:ext cx="659765" cy="3260090"/>
            </a:xfrm>
            <a:custGeom>
              <a:avLst/>
              <a:gdLst/>
              <a:ahLst/>
              <a:cxnLst/>
              <a:rect l="l" t="t" r="r" b="b"/>
              <a:pathLst>
                <a:path w="659765" h="3260090">
                  <a:moveTo>
                    <a:pt x="659703" y="0"/>
                  </a:moveTo>
                  <a:lnTo>
                    <a:pt x="0" y="0"/>
                  </a:lnTo>
                  <a:lnTo>
                    <a:pt x="0" y="3259712"/>
                  </a:lnTo>
                  <a:lnTo>
                    <a:pt x="659703" y="3259712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40"/>
            <p:cNvSpPr/>
            <p:nvPr/>
          </p:nvSpPr>
          <p:spPr>
            <a:xfrm>
              <a:off x="9496871" y="5725568"/>
              <a:ext cx="222885" cy="754380"/>
            </a:xfrm>
            <a:custGeom>
              <a:avLst/>
              <a:gdLst/>
              <a:ahLst/>
              <a:cxnLst/>
              <a:rect l="l" t="t" r="r" b="b"/>
              <a:pathLst>
                <a:path w="222884" h="754379">
                  <a:moveTo>
                    <a:pt x="0" y="660030"/>
                  </a:moveTo>
                  <a:lnTo>
                    <a:pt x="6839" y="699031"/>
                  </a:lnTo>
                  <a:lnTo>
                    <a:pt x="35928" y="736656"/>
                  </a:lnTo>
                  <a:lnTo>
                    <a:pt x="82689" y="753747"/>
                  </a:lnTo>
                  <a:lnTo>
                    <a:pt x="98308" y="754341"/>
                  </a:lnTo>
                  <a:lnTo>
                    <a:pt x="116854" y="753133"/>
                  </a:lnTo>
                  <a:lnTo>
                    <a:pt x="162985" y="733245"/>
                  </a:lnTo>
                  <a:lnTo>
                    <a:pt x="184814" y="691722"/>
                  </a:lnTo>
                  <a:lnTo>
                    <a:pt x="186269" y="673742"/>
                  </a:lnTo>
                  <a:lnTo>
                    <a:pt x="185816" y="664040"/>
                  </a:lnTo>
                  <a:lnTo>
                    <a:pt x="170100" y="623811"/>
                  </a:lnTo>
                  <a:lnTo>
                    <a:pt x="159881" y="614411"/>
                  </a:lnTo>
                  <a:lnTo>
                    <a:pt x="159881" y="682883"/>
                  </a:lnTo>
                  <a:lnTo>
                    <a:pt x="158501" y="689954"/>
                  </a:lnTo>
                  <a:lnTo>
                    <a:pt x="119954" y="714618"/>
                  </a:lnTo>
                  <a:lnTo>
                    <a:pt x="112537" y="710996"/>
                  </a:lnTo>
                  <a:lnTo>
                    <a:pt x="98308" y="675812"/>
                  </a:lnTo>
                  <a:lnTo>
                    <a:pt x="98308" y="612884"/>
                  </a:lnTo>
                  <a:lnTo>
                    <a:pt x="92584" y="617231"/>
                  </a:lnTo>
                  <a:lnTo>
                    <a:pt x="92358" y="617460"/>
                  </a:lnTo>
                  <a:lnTo>
                    <a:pt x="92358" y="721344"/>
                  </a:lnTo>
                  <a:lnTo>
                    <a:pt x="90806" y="721344"/>
                  </a:lnTo>
                  <a:lnTo>
                    <a:pt x="53746" y="711885"/>
                  </a:lnTo>
                  <a:lnTo>
                    <a:pt x="29233" y="673192"/>
                  </a:lnTo>
                  <a:lnTo>
                    <a:pt x="28199" y="660030"/>
                  </a:lnTo>
                  <a:lnTo>
                    <a:pt x="28199" y="620202"/>
                  </a:lnTo>
                  <a:lnTo>
                    <a:pt x="11641" y="612170"/>
                  </a:lnTo>
                  <a:lnTo>
                    <a:pt x="194" y="653353"/>
                  </a:lnTo>
                  <a:lnTo>
                    <a:pt x="0" y="660030"/>
                  </a:lnTo>
                  <a:close/>
                </a:path>
                <a:path w="222884" h="754379">
                  <a:moveTo>
                    <a:pt x="98308" y="612884"/>
                  </a:moveTo>
                  <a:lnTo>
                    <a:pt x="98308" y="675812"/>
                  </a:lnTo>
                  <a:lnTo>
                    <a:pt x="98842" y="667695"/>
                  </a:lnTo>
                  <a:lnTo>
                    <a:pt x="100443" y="660419"/>
                  </a:lnTo>
                  <a:lnTo>
                    <a:pt x="103111" y="653983"/>
                  </a:lnTo>
                  <a:lnTo>
                    <a:pt x="106846" y="648389"/>
                  </a:lnTo>
                  <a:lnTo>
                    <a:pt x="112537" y="641317"/>
                  </a:lnTo>
                  <a:lnTo>
                    <a:pt x="119954" y="637782"/>
                  </a:lnTo>
                  <a:lnTo>
                    <a:pt x="138236" y="637782"/>
                  </a:lnTo>
                  <a:lnTo>
                    <a:pt x="159881" y="674777"/>
                  </a:lnTo>
                  <a:lnTo>
                    <a:pt x="159881" y="614411"/>
                  </a:lnTo>
                  <a:lnTo>
                    <a:pt x="127542" y="604150"/>
                  </a:lnTo>
                  <a:lnTo>
                    <a:pt x="119619" y="604683"/>
                  </a:lnTo>
                  <a:lnTo>
                    <a:pt x="112149" y="606284"/>
                  </a:lnTo>
                  <a:lnTo>
                    <a:pt x="105132" y="608952"/>
                  </a:lnTo>
                  <a:lnTo>
                    <a:pt x="98567" y="612687"/>
                  </a:lnTo>
                  <a:lnTo>
                    <a:pt x="98308" y="612884"/>
                  </a:lnTo>
                  <a:close/>
                </a:path>
                <a:path w="222884" h="754379">
                  <a:moveTo>
                    <a:pt x="71920" y="669085"/>
                  </a:moveTo>
                  <a:lnTo>
                    <a:pt x="80328" y="706355"/>
                  </a:lnTo>
                  <a:lnTo>
                    <a:pt x="92358" y="721344"/>
                  </a:lnTo>
                  <a:lnTo>
                    <a:pt x="92358" y="617460"/>
                  </a:lnTo>
                  <a:lnTo>
                    <a:pt x="73666" y="651428"/>
                  </a:lnTo>
                  <a:lnTo>
                    <a:pt x="71920" y="669085"/>
                  </a:lnTo>
                  <a:close/>
                </a:path>
                <a:path w="222884" h="754379">
                  <a:moveTo>
                    <a:pt x="28199" y="620202"/>
                  </a:moveTo>
                  <a:lnTo>
                    <a:pt x="28199" y="660030"/>
                  </a:lnTo>
                  <a:lnTo>
                    <a:pt x="28797" y="649779"/>
                  </a:lnTo>
                  <a:lnTo>
                    <a:pt x="30592" y="640498"/>
                  </a:lnTo>
                  <a:lnTo>
                    <a:pt x="33583" y="632187"/>
                  </a:lnTo>
                  <a:lnTo>
                    <a:pt x="37771" y="624846"/>
                  </a:lnTo>
                  <a:lnTo>
                    <a:pt x="28199" y="620202"/>
                  </a:lnTo>
                  <a:close/>
                </a:path>
                <a:path w="222884" h="754379">
                  <a:moveTo>
                    <a:pt x="142547" y="453790"/>
                  </a:moveTo>
                  <a:lnTo>
                    <a:pt x="142547" y="485870"/>
                  </a:lnTo>
                  <a:lnTo>
                    <a:pt x="183682" y="485870"/>
                  </a:lnTo>
                  <a:lnTo>
                    <a:pt x="183682" y="453790"/>
                  </a:lnTo>
                  <a:lnTo>
                    <a:pt x="142547" y="453790"/>
                  </a:lnTo>
                  <a:close/>
                </a:path>
                <a:path w="222884" h="754379">
                  <a:moveTo>
                    <a:pt x="2587" y="462069"/>
                  </a:moveTo>
                  <a:lnTo>
                    <a:pt x="2587" y="498547"/>
                  </a:lnTo>
                  <a:lnTo>
                    <a:pt x="119264" y="578228"/>
                  </a:lnTo>
                  <a:lnTo>
                    <a:pt x="142547" y="578228"/>
                  </a:lnTo>
                  <a:lnTo>
                    <a:pt x="142547" y="422487"/>
                  </a:lnTo>
                  <a:lnTo>
                    <a:pt x="114090" y="422487"/>
                  </a:lnTo>
                  <a:lnTo>
                    <a:pt x="114090" y="538129"/>
                  </a:lnTo>
                  <a:lnTo>
                    <a:pt x="2587" y="462069"/>
                  </a:lnTo>
                  <a:close/>
                </a:path>
                <a:path w="222884" h="754379">
                  <a:moveTo>
                    <a:pt x="79164" y="453790"/>
                  </a:moveTo>
                  <a:lnTo>
                    <a:pt x="79164" y="484318"/>
                  </a:lnTo>
                  <a:lnTo>
                    <a:pt x="114090" y="484318"/>
                  </a:lnTo>
                  <a:lnTo>
                    <a:pt x="114090" y="453790"/>
                  </a:lnTo>
                  <a:lnTo>
                    <a:pt x="79164" y="453790"/>
                  </a:lnTo>
                  <a:close/>
                </a:path>
                <a:path w="222884" h="754379">
                  <a:moveTo>
                    <a:pt x="142547" y="370867"/>
                  </a:moveTo>
                  <a:lnTo>
                    <a:pt x="142547" y="382940"/>
                  </a:lnTo>
                  <a:lnTo>
                    <a:pt x="144531" y="387942"/>
                  </a:lnTo>
                  <a:lnTo>
                    <a:pt x="152464" y="395875"/>
                  </a:lnTo>
                  <a:lnTo>
                    <a:pt x="157639" y="397859"/>
                  </a:lnTo>
                  <a:lnTo>
                    <a:pt x="168504" y="397859"/>
                  </a:lnTo>
                  <a:lnTo>
                    <a:pt x="183164" y="385700"/>
                  </a:lnTo>
                  <a:lnTo>
                    <a:pt x="222747" y="396048"/>
                  </a:lnTo>
                  <a:lnTo>
                    <a:pt x="222747" y="375093"/>
                  </a:lnTo>
                  <a:lnTo>
                    <a:pt x="186269" y="361899"/>
                  </a:lnTo>
                  <a:lnTo>
                    <a:pt x="180232" y="359484"/>
                  </a:lnTo>
                  <a:lnTo>
                    <a:pt x="175748" y="357932"/>
                  </a:lnTo>
                  <a:lnTo>
                    <a:pt x="172816" y="357242"/>
                  </a:lnTo>
                  <a:lnTo>
                    <a:pt x="169712" y="356379"/>
                  </a:lnTo>
                  <a:lnTo>
                    <a:pt x="166780" y="355948"/>
                  </a:lnTo>
                  <a:lnTo>
                    <a:pt x="157639" y="355948"/>
                  </a:lnTo>
                  <a:lnTo>
                    <a:pt x="152464" y="357932"/>
                  </a:lnTo>
                  <a:lnTo>
                    <a:pt x="144531" y="365865"/>
                  </a:lnTo>
                  <a:lnTo>
                    <a:pt x="142547" y="370867"/>
                  </a:lnTo>
                  <a:close/>
                </a:path>
                <a:path w="222884" h="754379">
                  <a:moveTo>
                    <a:pt x="0" y="255275"/>
                  </a:moveTo>
                  <a:lnTo>
                    <a:pt x="9636" y="299465"/>
                  </a:lnTo>
                  <a:lnTo>
                    <a:pt x="43058" y="324835"/>
                  </a:lnTo>
                  <a:lnTo>
                    <a:pt x="50447" y="325384"/>
                  </a:lnTo>
                  <a:lnTo>
                    <a:pt x="58899" y="325384"/>
                  </a:lnTo>
                  <a:lnTo>
                    <a:pt x="88477" y="301842"/>
                  </a:lnTo>
                  <a:lnTo>
                    <a:pt x="92002" y="308665"/>
                  </a:lnTo>
                  <a:lnTo>
                    <a:pt x="124551" y="331367"/>
                  </a:lnTo>
                  <a:lnTo>
                    <a:pt x="131682" y="331852"/>
                  </a:lnTo>
                  <a:lnTo>
                    <a:pt x="139702" y="331270"/>
                  </a:lnTo>
                  <a:lnTo>
                    <a:pt x="176082" y="303815"/>
                  </a:lnTo>
                  <a:lnTo>
                    <a:pt x="185865" y="266431"/>
                  </a:lnTo>
                  <a:lnTo>
                    <a:pt x="186269" y="255275"/>
                  </a:lnTo>
                  <a:lnTo>
                    <a:pt x="185865" y="244118"/>
                  </a:lnTo>
                  <a:lnTo>
                    <a:pt x="176082" y="206622"/>
                  </a:lnTo>
                  <a:lnTo>
                    <a:pt x="159881" y="187250"/>
                  </a:lnTo>
                  <a:lnTo>
                    <a:pt x="159881" y="255275"/>
                  </a:lnTo>
                  <a:lnTo>
                    <a:pt x="159396" y="264815"/>
                  </a:lnTo>
                  <a:lnTo>
                    <a:pt x="139788" y="297961"/>
                  </a:lnTo>
                  <a:lnTo>
                    <a:pt x="121678" y="297961"/>
                  </a:lnTo>
                  <a:lnTo>
                    <a:pt x="102157" y="264815"/>
                  </a:lnTo>
                  <a:lnTo>
                    <a:pt x="101672" y="255275"/>
                  </a:lnTo>
                  <a:lnTo>
                    <a:pt x="101672" y="189543"/>
                  </a:lnTo>
                  <a:lnTo>
                    <a:pt x="100798" y="190258"/>
                  </a:lnTo>
                  <a:lnTo>
                    <a:pt x="96109" y="195449"/>
                  </a:lnTo>
                  <a:lnTo>
                    <a:pt x="92002" y="201512"/>
                  </a:lnTo>
                  <a:lnTo>
                    <a:pt x="88477" y="208449"/>
                  </a:lnTo>
                  <a:lnTo>
                    <a:pt x="84338" y="200687"/>
                  </a:lnTo>
                  <a:lnTo>
                    <a:pt x="79078" y="194823"/>
                  </a:lnTo>
                  <a:lnTo>
                    <a:pt x="77353" y="193751"/>
                  </a:lnTo>
                  <a:lnTo>
                    <a:pt x="77353" y="255275"/>
                  </a:lnTo>
                  <a:lnTo>
                    <a:pt x="76933" y="263376"/>
                  </a:lnTo>
                  <a:lnTo>
                    <a:pt x="59761" y="292270"/>
                  </a:lnTo>
                  <a:lnTo>
                    <a:pt x="44066" y="292270"/>
                  </a:lnTo>
                  <a:lnTo>
                    <a:pt x="26388" y="255275"/>
                  </a:lnTo>
                  <a:lnTo>
                    <a:pt x="26388" y="191766"/>
                  </a:lnTo>
                  <a:lnTo>
                    <a:pt x="23801" y="193444"/>
                  </a:lnTo>
                  <a:lnTo>
                    <a:pt x="3492" y="226607"/>
                  </a:lnTo>
                  <a:lnTo>
                    <a:pt x="388" y="245104"/>
                  </a:lnTo>
                  <a:lnTo>
                    <a:pt x="0" y="255275"/>
                  </a:lnTo>
                  <a:close/>
                </a:path>
                <a:path w="222884" h="754379">
                  <a:moveTo>
                    <a:pt x="101672" y="189543"/>
                  </a:moveTo>
                  <a:lnTo>
                    <a:pt x="101672" y="255275"/>
                  </a:lnTo>
                  <a:lnTo>
                    <a:pt x="102157" y="245832"/>
                  </a:lnTo>
                  <a:lnTo>
                    <a:pt x="103612" y="237424"/>
                  </a:lnTo>
                  <a:lnTo>
                    <a:pt x="106070" y="229990"/>
                  </a:lnTo>
                  <a:lnTo>
                    <a:pt x="109433" y="223712"/>
                  </a:lnTo>
                  <a:lnTo>
                    <a:pt x="114607" y="215951"/>
                  </a:lnTo>
                  <a:lnTo>
                    <a:pt x="121678" y="212071"/>
                  </a:lnTo>
                  <a:lnTo>
                    <a:pt x="139788" y="212071"/>
                  </a:lnTo>
                  <a:lnTo>
                    <a:pt x="159396" y="245735"/>
                  </a:lnTo>
                  <a:lnTo>
                    <a:pt x="159881" y="255275"/>
                  </a:lnTo>
                  <a:lnTo>
                    <a:pt x="159881" y="187250"/>
                  </a:lnTo>
                  <a:lnTo>
                    <a:pt x="154189" y="183564"/>
                  </a:lnTo>
                  <a:lnTo>
                    <a:pt x="147204" y="180573"/>
                  </a:lnTo>
                  <a:lnTo>
                    <a:pt x="139702" y="178778"/>
                  </a:lnTo>
                  <a:lnTo>
                    <a:pt x="131682" y="178180"/>
                  </a:lnTo>
                  <a:lnTo>
                    <a:pt x="124551" y="178665"/>
                  </a:lnTo>
                  <a:lnTo>
                    <a:pt x="117905" y="180120"/>
                  </a:lnTo>
                  <a:lnTo>
                    <a:pt x="111745" y="182546"/>
                  </a:lnTo>
                  <a:lnTo>
                    <a:pt x="106037" y="185968"/>
                  </a:lnTo>
                  <a:lnTo>
                    <a:pt x="101672" y="189543"/>
                  </a:lnTo>
                  <a:close/>
                </a:path>
                <a:path w="222884" h="754379">
                  <a:moveTo>
                    <a:pt x="26388" y="191766"/>
                  </a:moveTo>
                  <a:lnTo>
                    <a:pt x="26388" y="255275"/>
                  </a:lnTo>
                  <a:lnTo>
                    <a:pt x="26824" y="247271"/>
                  </a:lnTo>
                  <a:lnTo>
                    <a:pt x="28134" y="240076"/>
                  </a:lnTo>
                  <a:lnTo>
                    <a:pt x="30317" y="233689"/>
                  </a:lnTo>
                  <a:lnTo>
                    <a:pt x="33373" y="228110"/>
                  </a:lnTo>
                  <a:lnTo>
                    <a:pt x="37857" y="221212"/>
                  </a:lnTo>
                  <a:lnTo>
                    <a:pt x="44066" y="217762"/>
                  </a:lnTo>
                  <a:lnTo>
                    <a:pt x="59761" y="217762"/>
                  </a:lnTo>
                  <a:lnTo>
                    <a:pt x="77353" y="255275"/>
                  </a:lnTo>
                  <a:lnTo>
                    <a:pt x="77353" y="193751"/>
                  </a:lnTo>
                  <a:lnTo>
                    <a:pt x="72696" y="190857"/>
                  </a:lnTo>
                  <a:lnTo>
                    <a:pt x="66315" y="186717"/>
                  </a:lnTo>
                  <a:lnTo>
                    <a:pt x="58899" y="184648"/>
                  </a:lnTo>
                  <a:lnTo>
                    <a:pt x="50447" y="184648"/>
                  </a:lnTo>
                  <a:lnTo>
                    <a:pt x="43058" y="185197"/>
                  </a:lnTo>
                  <a:lnTo>
                    <a:pt x="36154" y="186847"/>
                  </a:lnTo>
                  <a:lnTo>
                    <a:pt x="29735" y="189595"/>
                  </a:lnTo>
                  <a:lnTo>
                    <a:pt x="26388" y="191766"/>
                  </a:lnTo>
                  <a:close/>
                </a:path>
                <a:path w="222884" h="754379">
                  <a:moveTo>
                    <a:pt x="148498" y="129492"/>
                  </a:moveTo>
                  <a:lnTo>
                    <a:pt x="174627" y="141910"/>
                  </a:lnTo>
                  <a:lnTo>
                    <a:pt x="178249" y="136046"/>
                  </a:lnTo>
                  <a:lnTo>
                    <a:pt x="181095" y="128889"/>
                  </a:lnTo>
                  <a:lnTo>
                    <a:pt x="186269" y="94308"/>
                  </a:lnTo>
                  <a:lnTo>
                    <a:pt x="185493" y="80327"/>
                  </a:lnTo>
                  <a:lnTo>
                    <a:pt x="167432" y="34272"/>
                  </a:lnTo>
                  <a:lnTo>
                    <a:pt x="158070" y="24184"/>
                  </a:lnTo>
                  <a:lnTo>
                    <a:pt x="158070" y="94308"/>
                  </a:lnTo>
                  <a:lnTo>
                    <a:pt x="157471" y="104560"/>
                  </a:lnTo>
                  <a:lnTo>
                    <a:pt x="155677" y="113841"/>
                  </a:lnTo>
                  <a:lnTo>
                    <a:pt x="152685" y="122152"/>
                  </a:lnTo>
                  <a:lnTo>
                    <a:pt x="148498" y="129492"/>
                  </a:lnTo>
                  <a:close/>
                </a:path>
                <a:path w="222884" h="754379">
                  <a:moveTo>
                    <a:pt x="93910" y="98"/>
                  </a:moveTo>
                  <a:lnTo>
                    <a:pt x="93910" y="32995"/>
                  </a:lnTo>
                  <a:lnTo>
                    <a:pt x="95463" y="32995"/>
                  </a:lnTo>
                  <a:lnTo>
                    <a:pt x="109514" y="34046"/>
                  </a:lnTo>
                  <a:lnTo>
                    <a:pt x="148902" y="58898"/>
                  </a:lnTo>
                  <a:lnTo>
                    <a:pt x="158070" y="94308"/>
                  </a:lnTo>
                  <a:lnTo>
                    <a:pt x="158070" y="24184"/>
                  </a:lnTo>
                  <a:lnTo>
                    <a:pt x="116612" y="2791"/>
                  </a:lnTo>
                  <a:lnTo>
                    <a:pt x="103596" y="608"/>
                  </a:lnTo>
                  <a:lnTo>
                    <a:pt x="93910" y="98"/>
                  </a:lnTo>
                  <a:close/>
                </a:path>
                <a:path w="222884" h="754379">
                  <a:moveTo>
                    <a:pt x="0" y="80597"/>
                  </a:moveTo>
                  <a:lnTo>
                    <a:pt x="11512" y="124027"/>
                  </a:lnTo>
                  <a:lnTo>
                    <a:pt x="42428" y="147990"/>
                  </a:lnTo>
                  <a:lnTo>
                    <a:pt x="58726" y="150189"/>
                  </a:lnTo>
                  <a:lnTo>
                    <a:pt x="66649" y="149672"/>
                  </a:lnTo>
                  <a:lnTo>
                    <a:pt x="103515" y="125612"/>
                  </a:lnTo>
                  <a:lnTo>
                    <a:pt x="114348" y="85254"/>
                  </a:lnTo>
                  <a:lnTo>
                    <a:pt x="114009" y="77040"/>
                  </a:lnTo>
                  <a:lnTo>
                    <a:pt x="98438" y="37263"/>
                  </a:lnTo>
                  <a:lnTo>
                    <a:pt x="93910" y="32995"/>
                  </a:lnTo>
                  <a:lnTo>
                    <a:pt x="93910" y="98"/>
                  </a:lnTo>
                  <a:lnTo>
                    <a:pt x="87960" y="0"/>
                  </a:lnTo>
                  <a:lnTo>
                    <a:pt x="87960" y="78527"/>
                  </a:lnTo>
                  <a:lnTo>
                    <a:pt x="87426" y="86660"/>
                  </a:lnTo>
                  <a:lnTo>
                    <a:pt x="66315" y="116557"/>
                  </a:lnTo>
                  <a:lnTo>
                    <a:pt x="48033" y="116557"/>
                  </a:lnTo>
                  <a:lnTo>
                    <a:pt x="26388" y="79562"/>
                  </a:lnTo>
                  <a:lnTo>
                    <a:pt x="26388" y="19090"/>
                  </a:lnTo>
                  <a:lnTo>
                    <a:pt x="23283" y="21353"/>
                  </a:lnTo>
                  <a:lnTo>
                    <a:pt x="13097" y="33011"/>
                  </a:lnTo>
                  <a:lnTo>
                    <a:pt x="5820" y="46771"/>
                  </a:lnTo>
                  <a:lnTo>
                    <a:pt x="1455" y="62633"/>
                  </a:lnTo>
                  <a:lnTo>
                    <a:pt x="0" y="80597"/>
                  </a:lnTo>
                  <a:close/>
                </a:path>
                <a:path w="222884" h="754379">
                  <a:moveTo>
                    <a:pt x="26388" y="19090"/>
                  </a:moveTo>
                  <a:lnTo>
                    <a:pt x="26388" y="71456"/>
                  </a:lnTo>
                  <a:lnTo>
                    <a:pt x="27854" y="64384"/>
                  </a:lnTo>
                  <a:lnTo>
                    <a:pt x="30786" y="58348"/>
                  </a:lnTo>
                  <a:lnTo>
                    <a:pt x="33545" y="52311"/>
                  </a:lnTo>
                  <a:lnTo>
                    <a:pt x="37340" y="47741"/>
                  </a:lnTo>
                  <a:lnTo>
                    <a:pt x="42169" y="44636"/>
                  </a:lnTo>
                  <a:lnTo>
                    <a:pt x="46826" y="41360"/>
                  </a:lnTo>
                  <a:lnTo>
                    <a:pt x="51547" y="39813"/>
                  </a:lnTo>
                  <a:lnTo>
                    <a:pt x="66315" y="39721"/>
                  </a:lnTo>
                  <a:lnTo>
                    <a:pt x="73731" y="43429"/>
                  </a:lnTo>
                  <a:lnTo>
                    <a:pt x="87960" y="78527"/>
                  </a:lnTo>
                  <a:lnTo>
                    <a:pt x="87960" y="0"/>
                  </a:lnTo>
                  <a:lnTo>
                    <a:pt x="69414" y="1222"/>
                  </a:lnTo>
                  <a:lnTo>
                    <a:pt x="51547" y="5248"/>
                  </a:lnTo>
                  <a:lnTo>
                    <a:pt x="36170" y="11959"/>
                  </a:lnTo>
                  <a:lnTo>
                    <a:pt x="26388" y="19090"/>
                  </a:lnTo>
                  <a:close/>
                </a:path>
              </a:pathLst>
            </a:custGeom>
            <a:solidFill>
              <a:srgbClr val="FFFCF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6165842" y="3238446"/>
            <a:ext cx="400082" cy="1451308"/>
            <a:chOff x="10167224" y="5340437"/>
            <a:chExt cx="659765" cy="2393315"/>
          </a:xfrm>
        </p:grpSpPr>
        <p:sp>
          <p:nvSpPr>
            <p:cNvPr id="42" name="object 42"/>
            <p:cNvSpPr/>
            <p:nvPr/>
          </p:nvSpPr>
          <p:spPr>
            <a:xfrm>
              <a:off x="10167224" y="5340437"/>
              <a:ext cx="659765" cy="2393315"/>
            </a:xfrm>
            <a:custGeom>
              <a:avLst/>
              <a:gdLst/>
              <a:ahLst/>
              <a:cxnLst/>
              <a:rect l="l" t="t" r="r" b="b"/>
              <a:pathLst>
                <a:path w="659765" h="2393315">
                  <a:moveTo>
                    <a:pt x="659703" y="0"/>
                  </a:moveTo>
                  <a:lnTo>
                    <a:pt x="0" y="0"/>
                  </a:lnTo>
                  <a:lnTo>
                    <a:pt x="0" y="2393043"/>
                  </a:lnTo>
                  <a:lnTo>
                    <a:pt x="659703" y="2393043"/>
                  </a:lnTo>
                  <a:lnTo>
                    <a:pt x="6597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3" name="object 43"/>
            <p:cNvSpPr/>
            <p:nvPr/>
          </p:nvSpPr>
          <p:spPr>
            <a:xfrm>
              <a:off x="10404990" y="6162649"/>
              <a:ext cx="220345" cy="749300"/>
            </a:xfrm>
            <a:custGeom>
              <a:avLst/>
              <a:gdLst/>
              <a:ahLst/>
              <a:cxnLst/>
              <a:rect l="l" t="t" r="r" b="b"/>
              <a:pathLst>
                <a:path w="220345" h="749300">
                  <a:moveTo>
                    <a:pt x="139960" y="624707"/>
                  </a:moveTo>
                  <a:lnTo>
                    <a:pt x="139960" y="656787"/>
                  </a:lnTo>
                  <a:lnTo>
                    <a:pt x="181095" y="656787"/>
                  </a:lnTo>
                  <a:lnTo>
                    <a:pt x="181095" y="624707"/>
                  </a:lnTo>
                  <a:lnTo>
                    <a:pt x="139960" y="624707"/>
                  </a:lnTo>
                  <a:close/>
                </a:path>
                <a:path w="220345" h="749300">
                  <a:moveTo>
                    <a:pt x="0" y="632986"/>
                  </a:moveTo>
                  <a:lnTo>
                    <a:pt x="0" y="669463"/>
                  </a:lnTo>
                  <a:lnTo>
                    <a:pt x="116677" y="749145"/>
                  </a:lnTo>
                  <a:lnTo>
                    <a:pt x="139960" y="749145"/>
                  </a:lnTo>
                  <a:lnTo>
                    <a:pt x="139960" y="593403"/>
                  </a:lnTo>
                  <a:lnTo>
                    <a:pt x="111502" y="593403"/>
                  </a:lnTo>
                  <a:lnTo>
                    <a:pt x="111502" y="709046"/>
                  </a:lnTo>
                  <a:lnTo>
                    <a:pt x="0" y="632986"/>
                  </a:lnTo>
                  <a:close/>
                </a:path>
                <a:path w="220345" h="749300">
                  <a:moveTo>
                    <a:pt x="76577" y="624707"/>
                  </a:moveTo>
                  <a:lnTo>
                    <a:pt x="76577" y="655234"/>
                  </a:lnTo>
                  <a:lnTo>
                    <a:pt x="111502" y="655234"/>
                  </a:lnTo>
                  <a:lnTo>
                    <a:pt x="111502" y="624707"/>
                  </a:lnTo>
                  <a:lnTo>
                    <a:pt x="76577" y="624707"/>
                  </a:lnTo>
                  <a:close/>
                </a:path>
                <a:path w="220345" h="749300">
                  <a:moveTo>
                    <a:pt x="28457" y="416683"/>
                  </a:moveTo>
                  <a:lnTo>
                    <a:pt x="28457" y="452616"/>
                  </a:lnTo>
                  <a:lnTo>
                    <a:pt x="181095" y="525830"/>
                  </a:lnTo>
                  <a:lnTo>
                    <a:pt x="181095" y="490387"/>
                  </a:lnTo>
                  <a:lnTo>
                    <a:pt x="28457" y="416683"/>
                  </a:lnTo>
                  <a:close/>
                </a:path>
                <a:path w="220345" h="749300">
                  <a:moveTo>
                    <a:pt x="0" y="413810"/>
                  </a:moveTo>
                  <a:lnTo>
                    <a:pt x="0" y="562308"/>
                  </a:lnTo>
                  <a:lnTo>
                    <a:pt x="59244" y="562308"/>
                  </a:lnTo>
                  <a:lnTo>
                    <a:pt x="59244" y="531004"/>
                  </a:lnTo>
                  <a:lnTo>
                    <a:pt x="28457" y="531004"/>
                  </a:lnTo>
                  <a:lnTo>
                    <a:pt x="28457" y="416683"/>
                  </a:lnTo>
                  <a:lnTo>
                    <a:pt x="22507" y="413810"/>
                  </a:lnTo>
                  <a:lnTo>
                    <a:pt x="0" y="413810"/>
                  </a:lnTo>
                  <a:close/>
                </a:path>
                <a:path w="220345" h="749300">
                  <a:moveTo>
                    <a:pt x="139960" y="360638"/>
                  </a:moveTo>
                  <a:lnTo>
                    <a:pt x="139960" y="372711"/>
                  </a:lnTo>
                  <a:lnTo>
                    <a:pt x="141944" y="377713"/>
                  </a:lnTo>
                  <a:lnTo>
                    <a:pt x="149877" y="385647"/>
                  </a:lnTo>
                  <a:lnTo>
                    <a:pt x="155051" y="387630"/>
                  </a:lnTo>
                  <a:lnTo>
                    <a:pt x="165917" y="387630"/>
                  </a:lnTo>
                  <a:lnTo>
                    <a:pt x="180577" y="375471"/>
                  </a:lnTo>
                  <a:lnTo>
                    <a:pt x="220159" y="385819"/>
                  </a:lnTo>
                  <a:lnTo>
                    <a:pt x="220159" y="364864"/>
                  </a:lnTo>
                  <a:lnTo>
                    <a:pt x="183682" y="351670"/>
                  </a:lnTo>
                  <a:lnTo>
                    <a:pt x="177645" y="349255"/>
                  </a:lnTo>
                  <a:lnTo>
                    <a:pt x="173161" y="347703"/>
                  </a:lnTo>
                  <a:lnTo>
                    <a:pt x="170229" y="347013"/>
                  </a:lnTo>
                  <a:lnTo>
                    <a:pt x="167124" y="346151"/>
                  </a:lnTo>
                  <a:lnTo>
                    <a:pt x="164192" y="345719"/>
                  </a:lnTo>
                  <a:lnTo>
                    <a:pt x="155051" y="345719"/>
                  </a:lnTo>
                  <a:lnTo>
                    <a:pt x="149877" y="347703"/>
                  </a:lnTo>
                  <a:lnTo>
                    <a:pt x="141944" y="355637"/>
                  </a:lnTo>
                  <a:lnTo>
                    <a:pt x="139960" y="360638"/>
                  </a:lnTo>
                  <a:close/>
                </a:path>
                <a:path w="220345" h="749300">
                  <a:moveTo>
                    <a:pt x="139960" y="199255"/>
                  </a:moveTo>
                  <a:lnTo>
                    <a:pt x="139960" y="231334"/>
                  </a:lnTo>
                  <a:lnTo>
                    <a:pt x="181095" y="231334"/>
                  </a:lnTo>
                  <a:lnTo>
                    <a:pt x="181095" y="199255"/>
                  </a:lnTo>
                  <a:lnTo>
                    <a:pt x="139960" y="199255"/>
                  </a:lnTo>
                  <a:close/>
                </a:path>
                <a:path w="220345" h="749300">
                  <a:moveTo>
                    <a:pt x="0" y="207533"/>
                  </a:moveTo>
                  <a:lnTo>
                    <a:pt x="0" y="244011"/>
                  </a:lnTo>
                  <a:lnTo>
                    <a:pt x="116677" y="323693"/>
                  </a:lnTo>
                  <a:lnTo>
                    <a:pt x="139960" y="323693"/>
                  </a:lnTo>
                  <a:lnTo>
                    <a:pt x="139960" y="167951"/>
                  </a:lnTo>
                  <a:lnTo>
                    <a:pt x="111502" y="167951"/>
                  </a:lnTo>
                  <a:lnTo>
                    <a:pt x="111502" y="283593"/>
                  </a:lnTo>
                  <a:lnTo>
                    <a:pt x="0" y="207533"/>
                  </a:lnTo>
                  <a:close/>
                </a:path>
                <a:path w="220345" h="749300">
                  <a:moveTo>
                    <a:pt x="76577" y="199255"/>
                  </a:moveTo>
                  <a:lnTo>
                    <a:pt x="76577" y="229782"/>
                  </a:lnTo>
                  <a:lnTo>
                    <a:pt x="111502" y="229782"/>
                  </a:lnTo>
                  <a:lnTo>
                    <a:pt x="111502" y="199255"/>
                  </a:lnTo>
                  <a:lnTo>
                    <a:pt x="76577" y="199255"/>
                  </a:lnTo>
                  <a:close/>
                </a:path>
                <a:path w="220345" h="749300">
                  <a:moveTo>
                    <a:pt x="152896" y="0"/>
                  </a:moveTo>
                  <a:lnTo>
                    <a:pt x="152896" y="118487"/>
                  </a:lnTo>
                  <a:lnTo>
                    <a:pt x="181095" y="118487"/>
                  </a:lnTo>
                  <a:lnTo>
                    <a:pt x="181095" y="0"/>
                  </a:lnTo>
                  <a:lnTo>
                    <a:pt x="152896" y="0"/>
                  </a:lnTo>
                  <a:close/>
                </a:path>
                <a:path w="220345" h="749300">
                  <a:moveTo>
                    <a:pt x="0" y="39840"/>
                  </a:moveTo>
                  <a:lnTo>
                    <a:pt x="0" y="115383"/>
                  </a:lnTo>
                  <a:lnTo>
                    <a:pt x="28199" y="115383"/>
                  </a:lnTo>
                  <a:lnTo>
                    <a:pt x="28199" y="73731"/>
                  </a:lnTo>
                  <a:lnTo>
                    <a:pt x="152896" y="73731"/>
                  </a:lnTo>
                  <a:lnTo>
                    <a:pt x="152896" y="39840"/>
                  </a:lnTo>
                  <a:lnTo>
                    <a:pt x="0" y="39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6718256" y="336526"/>
            <a:ext cx="5473693" cy="6184522"/>
            <a:chOff x="11078196" y="554956"/>
            <a:chExt cx="9026525" cy="10198735"/>
          </a:xfrm>
        </p:grpSpPr>
        <p:sp>
          <p:nvSpPr>
            <p:cNvPr id="45" name="object 45"/>
            <p:cNvSpPr/>
            <p:nvPr/>
          </p:nvSpPr>
          <p:spPr>
            <a:xfrm>
              <a:off x="11078185" y="554957"/>
              <a:ext cx="9026525" cy="10198735"/>
            </a:xfrm>
            <a:custGeom>
              <a:avLst/>
              <a:gdLst/>
              <a:ahLst/>
              <a:cxnLst/>
              <a:rect l="l" t="t" r="r" b="b"/>
              <a:pathLst>
                <a:path w="9026525" h="10198735">
                  <a:moveTo>
                    <a:pt x="9025903" y="0"/>
                  </a:moveTo>
                  <a:lnTo>
                    <a:pt x="35966" y="0"/>
                  </a:lnTo>
                  <a:lnTo>
                    <a:pt x="35966" y="546"/>
                  </a:lnTo>
                  <a:lnTo>
                    <a:pt x="0" y="546"/>
                  </a:lnTo>
                  <a:lnTo>
                    <a:pt x="0" y="35966"/>
                  </a:lnTo>
                  <a:lnTo>
                    <a:pt x="0" y="10163086"/>
                  </a:lnTo>
                  <a:lnTo>
                    <a:pt x="0" y="10198646"/>
                  </a:lnTo>
                  <a:lnTo>
                    <a:pt x="35966" y="10198646"/>
                  </a:lnTo>
                  <a:lnTo>
                    <a:pt x="9025903" y="10198646"/>
                  </a:lnTo>
                  <a:lnTo>
                    <a:pt x="9025903" y="10162692"/>
                  </a:lnTo>
                  <a:lnTo>
                    <a:pt x="35966" y="10162692"/>
                  </a:lnTo>
                  <a:lnTo>
                    <a:pt x="35966" y="35966"/>
                  </a:lnTo>
                  <a:lnTo>
                    <a:pt x="9025903" y="35966"/>
                  </a:lnTo>
                  <a:lnTo>
                    <a:pt x="9025903" y="0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46" name="object 4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45616" y="1677015"/>
              <a:ext cx="2195472" cy="4871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5616" y="6169434"/>
              <a:ext cx="2195472" cy="4871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45616" y="9999814"/>
              <a:ext cx="2195472" cy="48713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45616" y="9085616"/>
              <a:ext cx="2195472" cy="48713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45616" y="7130996"/>
              <a:ext cx="2195472" cy="48713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96169" y="8275213"/>
              <a:ext cx="1697795" cy="20713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45611" y="3749841"/>
              <a:ext cx="2195472" cy="48713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94290" y="929683"/>
              <a:ext cx="1697795" cy="20713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594290" y="2837020"/>
              <a:ext cx="1697795" cy="20713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94290" y="5130512"/>
              <a:ext cx="1697795" cy="20713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49817" y="833699"/>
              <a:ext cx="3894858" cy="46775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92087" y="2604827"/>
              <a:ext cx="5198137" cy="72912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392087" y="4732831"/>
              <a:ext cx="5198137" cy="99829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389998" y="1714271"/>
              <a:ext cx="5202316" cy="44887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389998" y="6206648"/>
              <a:ext cx="5202316" cy="44887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426743" y="10037070"/>
              <a:ext cx="5128825" cy="44887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151461" y="9122831"/>
              <a:ext cx="5691573" cy="19908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517071" y="7280738"/>
              <a:ext cx="4960352" cy="23583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577658" y="8265901"/>
              <a:ext cx="4839178" cy="21745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665021" y="3804422"/>
              <a:ext cx="4648092" cy="47832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1078185" y="554957"/>
              <a:ext cx="9026525" cy="10198735"/>
            </a:xfrm>
            <a:custGeom>
              <a:avLst/>
              <a:gdLst/>
              <a:ahLst/>
              <a:cxnLst/>
              <a:rect l="l" t="t" r="r" b="b"/>
              <a:pathLst>
                <a:path w="9026525" h="10198735">
                  <a:moveTo>
                    <a:pt x="9025903" y="870432"/>
                  </a:moveTo>
                  <a:lnTo>
                    <a:pt x="2863202" y="870432"/>
                  </a:lnTo>
                  <a:lnTo>
                    <a:pt x="2863202" y="0"/>
                  </a:lnTo>
                  <a:lnTo>
                    <a:pt x="2827236" y="0"/>
                  </a:lnTo>
                  <a:lnTo>
                    <a:pt x="2827236" y="870432"/>
                  </a:lnTo>
                  <a:lnTo>
                    <a:pt x="0" y="870432"/>
                  </a:lnTo>
                  <a:lnTo>
                    <a:pt x="0" y="906386"/>
                  </a:lnTo>
                  <a:lnTo>
                    <a:pt x="2827236" y="906386"/>
                  </a:lnTo>
                  <a:lnTo>
                    <a:pt x="2827236" y="1833753"/>
                  </a:lnTo>
                  <a:lnTo>
                    <a:pt x="0" y="1833753"/>
                  </a:lnTo>
                  <a:lnTo>
                    <a:pt x="0" y="1869706"/>
                  </a:lnTo>
                  <a:lnTo>
                    <a:pt x="2827236" y="1869706"/>
                  </a:lnTo>
                  <a:lnTo>
                    <a:pt x="2827236" y="2895943"/>
                  </a:lnTo>
                  <a:lnTo>
                    <a:pt x="7874" y="2895943"/>
                  </a:lnTo>
                  <a:lnTo>
                    <a:pt x="7874" y="2931896"/>
                  </a:lnTo>
                  <a:lnTo>
                    <a:pt x="2827236" y="2931896"/>
                  </a:lnTo>
                  <a:lnTo>
                    <a:pt x="2827236" y="3904780"/>
                  </a:lnTo>
                  <a:lnTo>
                    <a:pt x="0" y="3904780"/>
                  </a:lnTo>
                  <a:lnTo>
                    <a:pt x="0" y="3940733"/>
                  </a:lnTo>
                  <a:lnTo>
                    <a:pt x="2827236" y="3940733"/>
                  </a:lnTo>
                  <a:lnTo>
                    <a:pt x="2827236" y="5339207"/>
                  </a:lnTo>
                  <a:lnTo>
                    <a:pt x="0" y="5339207"/>
                  </a:lnTo>
                  <a:lnTo>
                    <a:pt x="0" y="5375173"/>
                  </a:lnTo>
                  <a:lnTo>
                    <a:pt x="2827236" y="5375173"/>
                  </a:lnTo>
                  <a:lnTo>
                    <a:pt x="2827236" y="6300775"/>
                  </a:lnTo>
                  <a:lnTo>
                    <a:pt x="7874" y="6300775"/>
                  </a:lnTo>
                  <a:lnTo>
                    <a:pt x="7874" y="6336728"/>
                  </a:lnTo>
                  <a:lnTo>
                    <a:pt x="2827236" y="6336728"/>
                  </a:lnTo>
                  <a:lnTo>
                    <a:pt x="2827236" y="7266140"/>
                  </a:lnTo>
                  <a:lnTo>
                    <a:pt x="7874" y="7266140"/>
                  </a:lnTo>
                  <a:lnTo>
                    <a:pt x="7874" y="7302093"/>
                  </a:lnTo>
                  <a:lnTo>
                    <a:pt x="2827236" y="7302093"/>
                  </a:lnTo>
                  <a:lnTo>
                    <a:pt x="2827236" y="8231429"/>
                  </a:lnTo>
                  <a:lnTo>
                    <a:pt x="7874" y="8231429"/>
                  </a:lnTo>
                  <a:lnTo>
                    <a:pt x="7874" y="8267382"/>
                  </a:lnTo>
                  <a:lnTo>
                    <a:pt x="2827236" y="8267382"/>
                  </a:lnTo>
                  <a:lnTo>
                    <a:pt x="2827236" y="9196794"/>
                  </a:lnTo>
                  <a:lnTo>
                    <a:pt x="7874" y="9196794"/>
                  </a:lnTo>
                  <a:lnTo>
                    <a:pt x="7874" y="9232748"/>
                  </a:lnTo>
                  <a:lnTo>
                    <a:pt x="2827236" y="9232748"/>
                  </a:lnTo>
                  <a:lnTo>
                    <a:pt x="2827236" y="10162121"/>
                  </a:lnTo>
                  <a:lnTo>
                    <a:pt x="7874" y="10162121"/>
                  </a:lnTo>
                  <a:lnTo>
                    <a:pt x="7874" y="10198075"/>
                  </a:lnTo>
                  <a:lnTo>
                    <a:pt x="2827236" y="10198075"/>
                  </a:lnTo>
                  <a:lnTo>
                    <a:pt x="2827236" y="10198646"/>
                  </a:lnTo>
                  <a:lnTo>
                    <a:pt x="2863202" y="10198646"/>
                  </a:lnTo>
                  <a:lnTo>
                    <a:pt x="2863202" y="10198075"/>
                  </a:lnTo>
                  <a:lnTo>
                    <a:pt x="9025903" y="10198075"/>
                  </a:lnTo>
                  <a:lnTo>
                    <a:pt x="9025903" y="10162121"/>
                  </a:lnTo>
                  <a:lnTo>
                    <a:pt x="2863202" y="10162121"/>
                  </a:lnTo>
                  <a:lnTo>
                    <a:pt x="2863202" y="9232748"/>
                  </a:lnTo>
                  <a:lnTo>
                    <a:pt x="9025903" y="9232748"/>
                  </a:lnTo>
                  <a:lnTo>
                    <a:pt x="9025903" y="9196794"/>
                  </a:lnTo>
                  <a:lnTo>
                    <a:pt x="2863202" y="9196794"/>
                  </a:lnTo>
                  <a:lnTo>
                    <a:pt x="2863202" y="8267382"/>
                  </a:lnTo>
                  <a:lnTo>
                    <a:pt x="9025903" y="8267382"/>
                  </a:lnTo>
                  <a:lnTo>
                    <a:pt x="9025903" y="8231429"/>
                  </a:lnTo>
                  <a:lnTo>
                    <a:pt x="2863202" y="8231429"/>
                  </a:lnTo>
                  <a:lnTo>
                    <a:pt x="2863202" y="7302093"/>
                  </a:lnTo>
                  <a:lnTo>
                    <a:pt x="9025903" y="7302093"/>
                  </a:lnTo>
                  <a:lnTo>
                    <a:pt x="9025903" y="7266140"/>
                  </a:lnTo>
                  <a:lnTo>
                    <a:pt x="2863202" y="7266140"/>
                  </a:lnTo>
                  <a:lnTo>
                    <a:pt x="2863202" y="6336728"/>
                  </a:lnTo>
                  <a:lnTo>
                    <a:pt x="9025903" y="6336728"/>
                  </a:lnTo>
                  <a:lnTo>
                    <a:pt x="9025903" y="6300775"/>
                  </a:lnTo>
                  <a:lnTo>
                    <a:pt x="2863202" y="6300775"/>
                  </a:lnTo>
                  <a:lnTo>
                    <a:pt x="2863202" y="5375173"/>
                  </a:lnTo>
                  <a:lnTo>
                    <a:pt x="9025903" y="5375173"/>
                  </a:lnTo>
                  <a:lnTo>
                    <a:pt x="9025903" y="5339207"/>
                  </a:lnTo>
                  <a:lnTo>
                    <a:pt x="2863202" y="5339207"/>
                  </a:lnTo>
                  <a:lnTo>
                    <a:pt x="2863202" y="3940733"/>
                  </a:lnTo>
                  <a:lnTo>
                    <a:pt x="9025903" y="3940733"/>
                  </a:lnTo>
                  <a:lnTo>
                    <a:pt x="9025903" y="3904780"/>
                  </a:lnTo>
                  <a:lnTo>
                    <a:pt x="2863202" y="3904780"/>
                  </a:lnTo>
                  <a:lnTo>
                    <a:pt x="2863202" y="2931896"/>
                  </a:lnTo>
                  <a:lnTo>
                    <a:pt x="9025903" y="2931896"/>
                  </a:lnTo>
                  <a:lnTo>
                    <a:pt x="9025903" y="2895943"/>
                  </a:lnTo>
                  <a:lnTo>
                    <a:pt x="2863202" y="2895943"/>
                  </a:lnTo>
                  <a:lnTo>
                    <a:pt x="2863202" y="1869706"/>
                  </a:lnTo>
                  <a:lnTo>
                    <a:pt x="9025903" y="1869706"/>
                  </a:lnTo>
                  <a:lnTo>
                    <a:pt x="9025903" y="1833753"/>
                  </a:lnTo>
                  <a:lnTo>
                    <a:pt x="2863202" y="1833753"/>
                  </a:lnTo>
                  <a:lnTo>
                    <a:pt x="2863202" y="906386"/>
                  </a:lnTo>
                  <a:lnTo>
                    <a:pt x="9025903" y="906386"/>
                  </a:lnTo>
                  <a:lnTo>
                    <a:pt x="9025903" y="870432"/>
                  </a:lnTo>
                  <a:close/>
                </a:path>
              </a:pathLst>
            </a:custGeom>
            <a:solidFill>
              <a:srgbClr val="15857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7" name="object 67"/>
          <p:cNvSpPr/>
          <p:nvPr/>
        </p:nvSpPr>
        <p:spPr>
          <a:xfrm>
            <a:off x="679830" y="6127320"/>
            <a:ext cx="292264" cy="292264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481660" y="0"/>
                </a:moveTo>
                <a:lnTo>
                  <a:pt x="0" y="0"/>
                </a:lnTo>
                <a:lnTo>
                  <a:pt x="0" y="481660"/>
                </a:lnTo>
                <a:lnTo>
                  <a:pt x="481660" y="481660"/>
                </a:lnTo>
                <a:lnTo>
                  <a:pt x="481660" y="0"/>
                </a:lnTo>
                <a:close/>
              </a:path>
            </a:pathLst>
          </a:custGeom>
          <a:solidFill>
            <a:srgbClr val="15857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68" name="object 6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100487" y="6205567"/>
            <a:ext cx="2790816" cy="1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8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ГИА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5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46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47" name="Таблица 5"/>
          <p:cNvGraphicFramePr/>
          <p:nvPr/>
        </p:nvGraphicFramePr>
        <p:xfrm>
          <a:off x="1655640" y="1005480"/>
          <a:ext cx="9585720" cy="4431240"/>
        </p:xfrm>
        <a:graphic>
          <a:graphicData uri="http://schemas.openxmlformats.org/drawingml/2006/table">
            <a:tbl>
              <a:tblPr/>
              <a:tblGrid>
                <a:gridCol w="608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4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7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7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95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95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072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02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14000"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№ п/п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Наименование ОО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Количество высокобальников по предметам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колич. чел./балл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1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71640"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71640"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Русский язык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marL="71640"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71640"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Химия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marL="7164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71640"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Литература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marL="7164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71640"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История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marL="7164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71640"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Обществознание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marL="71640"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71640"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Биология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marL="71640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marL="71640"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ИКТ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64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1.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МБОУ Преображенская средняя школа №11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2/81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1/83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1/87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1/91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1/90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1/80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64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2.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МБОУ Лазовская средняя школа № 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1/81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2/87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2/89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1/97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1/90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1/87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1/80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1/81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1/83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1/89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23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3.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МБОУ Сокольчинская СОШ № 3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1/83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4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14DD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ИТОГО: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C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48" name="Рисунок 6"/>
          <p:cNvPicPr/>
          <p:nvPr/>
        </p:nvPicPr>
        <p:blipFill>
          <a:blip r:embed="rId4"/>
          <a:stretch/>
        </p:blipFill>
        <p:spPr>
          <a:xfrm>
            <a:off x="9052560" y="5240520"/>
            <a:ext cx="2587320" cy="161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ГИА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2523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С нового учебного года в школы России возвращается серебряная медаль.  Лицам, завершившим освоение образовательных программ среднего общего образования, успешно прошедшим государственную итоговую аттестацию, при наличии итоговых оценок успеваемости «отлично» и не более двух итоговых оценок успеваемости «хорошо» по всем учебным предметам, изучавшимся в соответствии с учебным планом, будут награждены медалью «За особые успехи в учении» II степени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1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52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353" name="Рисунок 5"/>
          <p:cNvPicPr/>
          <p:nvPr/>
        </p:nvPicPr>
        <p:blipFill>
          <a:blip r:embed="rId4"/>
          <a:stretch/>
        </p:blipFill>
        <p:spPr>
          <a:xfrm>
            <a:off x="2666880" y="3771000"/>
            <a:ext cx="2920680" cy="2920680"/>
          </a:xfrm>
          <a:prstGeom prst="rect">
            <a:avLst/>
          </a:prstGeom>
          <a:ln w="0">
            <a:noFill/>
          </a:ln>
          <a:effectLst>
            <a:outerShdw blurRad="6336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54" name="Рисунок 6"/>
          <p:cNvPicPr/>
          <p:nvPr/>
        </p:nvPicPr>
        <p:blipFill>
          <a:blip r:embed="rId5"/>
          <a:stretch/>
        </p:blipFill>
        <p:spPr>
          <a:xfrm>
            <a:off x="6747480" y="3893040"/>
            <a:ext cx="2685600" cy="2676600"/>
          </a:xfrm>
          <a:prstGeom prst="rect">
            <a:avLst/>
          </a:prstGeom>
          <a:ln w="0">
            <a:noFill/>
          </a:ln>
          <a:effectLst>
            <a:outerShdw blurRad="6336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95234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Развитие инфраструктуры как одной из составляющих работы по созданию условий для организации качественного образовательного процесса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1562760" y="13136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В 2022/23 учебном году всего на обеспечение противопожарной, антитеррористической безопасности, энергосбережение и повышение энергетической эффективности за счет консолидированного бюджета города было выделено 1047,905 тыс. рублей. На текущий и капитальный ремонт учреждений образования израсходовано  6058,301 тыс. рублей.</a:t>
            </a:r>
            <a:endParaRPr lang="x-none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7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58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359" name="Рисунок 5"/>
          <p:cNvPicPr/>
          <p:nvPr/>
        </p:nvPicPr>
        <p:blipFill>
          <a:blip r:embed="rId4"/>
          <a:stretch/>
        </p:blipFill>
        <p:spPr>
          <a:xfrm>
            <a:off x="3000960" y="2596320"/>
            <a:ext cx="5882400" cy="392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К новому учебному году за счет средств краевой субвенции общеобразовательными учреждениями было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приобретено 2653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экземпляра учебной литературы на сумму 26223,0 тыс.  рублей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2023 году приобретено компьютерное, учебное и технологическое оборудование на сумму 1112,64 тыс. рублей.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1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62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sp>
        <p:nvSpPr>
          <p:cNvPr id="363" name="PlaceHolder 2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Развитие инфраструктуры как одной из составляющих работы по созданию условий для организации качественного образовательного процесса</a:t>
            </a:r>
            <a:endParaRPr lang="x-none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Дошкольное образование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1521000" y="1424354"/>
            <a:ext cx="10515240" cy="47566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39000" lnSpcReduction="20000"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4400" b="0" strike="noStrike" spc="-1" dirty="0">
                <a:solidFill>
                  <a:srgbClr val="000000"/>
                </a:solidFill>
                <a:latin typeface="Times New Roman"/>
              </a:rPr>
              <a:t>Федеральная программа </a:t>
            </a:r>
            <a:r>
              <a:rPr lang="ru-RU" sz="4400" b="0" strike="noStrike" spc="-1" dirty="0" smtClean="0">
                <a:solidFill>
                  <a:srgbClr val="000000"/>
                </a:solidFill>
                <a:latin typeface="Times New Roman"/>
              </a:rPr>
              <a:t>дошкольного </a:t>
            </a:r>
            <a:r>
              <a:rPr lang="ru-RU" sz="4400" b="0" strike="noStrike" spc="-1" dirty="0">
                <a:solidFill>
                  <a:srgbClr val="000000"/>
                </a:solidFill>
                <a:latin typeface="Times New Roman"/>
              </a:rPr>
              <a:t>уровня образования:</a:t>
            </a:r>
            <a:endParaRPr lang="x-none" sz="4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4400" b="0" strike="noStrike" spc="-1" dirty="0">
                <a:solidFill>
                  <a:srgbClr val="000000"/>
                </a:solidFill>
                <a:latin typeface="Times New Roman"/>
              </a:rPr>
              <a:t>	обучение и воспитание ребенка дошкольного возраста как гражданина Российской Федерации, формирование основ его гражданской и культурной идентичности на соответствующем его возрасту содержании доступными средствами</a:t>
            </a:r>
            <a:endParaRPr lang="x-none" sz="4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4400" b="0" strike="noStrike" spc="-1" dirty="0">
                <a:solidFill>
                  <a:srgbClr val="000000"/>
                </a:solidFill>
                <a:latin typeface="Times New Roman"/>
              </a:rPr>
              <a:t>	создание единого ядра содержания дошкольного образования (далее – ДО), ориентированного на приобщение детей к традиционным духовно-нравственным и социокультурным ценностям российского народа, воспитание подрастающего поколения как знающего и уважающего историю и культуру своей семьи, большой и малой Родины;</a:t>
            </a:r>
            <a:endParaRPr lang="x-none" sz="4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4400" b="0" strike="noStrike" spc="-1" dirty="0">
                <a:solidFill>
                  <a:srgbClr val="000000"/>
                </a:solidFill>
                <a:latin typeface="Times New Roman"/>
              </a:rPr>
              <a:t>	создание единого федерального образовательного пространства воспитания и обучения детей от рождения до поступления в общеобразовательную организацию, обеспечивающего ребенку и его родителям (законным представителям) равные, качественные условия ДО, вне зависимости от места проживания</a:t>
            </a:r>
            <a:r>
              <a:rPr lang="ru-RU" sz="4400" b="0" strike="noStrike" spc="-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ru-RU" sz="4400" b="1" strike="noStrike" spc="-1" dirty="0" smtClean="0">
                <a:solidFill>
                  <a:srgbClr val="000000"/>
                </a:solidFill>
                <a:latin typeface="Times New Roman"/>
              </a:rPr>
              <a:t>Все детские сады с 01.09.2023 года должны перейти на непосредственное применение вышеуказанной Программы.</a:t>
            </a:r>
            <a:endParaRPr lang="x-none" sz="44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pos="0" algn="l"/>
              </a:tabLst>
            </a:pPr>
            <a:endParaRPr lang="x-none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6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07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/>
          </p:nvPr>
        </p:nvSpPr>
        <p:spPr>
          <a:xfrm>
            <a:off x="1562760" y="2329962"/>
            <a:ext cx="10515240" cy="361831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М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еры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социальной поддержки, направленные на улучшение благосостояния работников бюджетной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сферы: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В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2023 году на 11,7%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увеличена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заработная плата педагогических работников, а с 1 октября 2023 года на 10,9 % - заработная плата административно-управленческого и прочего персонала образовательных учреждений округа.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5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66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sp>
        <p:nvSpPr>
          <p:cNvPr id="367" name="PlaceHolder 2"/>
          <p:cNvSpPr>
            <a:spLocks noGrp="1"/>
          </p:cNvSpPr>
          <p:nvPr>
            <p:ph type="title"/>
          </p:nvPr>
        </p:nvSpPr>
        <p:spPr>
          <a:xfrm>
            <a:off x="1562760" y="136439"/>
            <a:ext cx="10515240" cy="1481345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</a:rPr>
              <a:t>Развитие инфраструктуры как одной из составляющих работы по созданию условий для организации качественного образовательного процесса</a:t>
            </a:r>
            <a:endParaRPr lang="x-non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1015352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b="1" strike="noStrike" spc="-1" dirty="0" smtClean="0">
                <a:solidFill>
                  <a:srgbClr val="000000"/>
                </a:solidFill>
                <a:latin typeface="Times New Roman"/>
              </a:rPr>
              <a:t>ИТОГИ и ЗАДАЧИ на 2023-2024 учебный год</a:t>
            </a:r>
            <a:endParaRPr lang="x-none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1283677" y="1424354"/>
            <a:ext cx="10498015" cy="5161084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9000" lnSpcReduction="10000"/>
          </a:bodyPr>
          <a:lstStyle/>
          <a:p>
            <a:pPr hangingPunct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 местного самоуправления, осуществляющим управление в сфере образования: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работу по развитию муниципальной системы научно-методического сопровождения педагогических работников и управленческих кадров по вопросам реализации ФГОС, ФОП, ФАОП;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контроль за разработкой/обновлением рабочих программ по предметам, рабочих программ воспитания с учетом ФГОС, ФОП, ФАОП;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100 процентное участие общеобразовательных организаций в самодиагностике проекта «Школа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России»;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расширять сеть профильных психолого-педагогических классов, создать условия для запуска обучения не менее одного класса;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деятельность педагогических сообществ, ассоциаций с учетом внешних вызовов с целью укрепления единого образовательного пространства;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 управления образования и методическим службам оказывать поддержку профессиональным сообществам. Там, где ассоциации молодых и лидеров образования не созданы - организовать данную работу.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0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71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 idx="4294967295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3600" b="1" strike="noStrike" spc="-1" dirty="0" smtClean="0">
                <a:solidFill>
                  <a:srgbClr val="000000"/>
                </a:solidFill>
                <a:latin typeface="Times New Roman"/>
              </a:rPr>
              <a:t>ИТОГИ и ЗАДАЧИ на 2023-2024 учебный год</a:t>
            </a:r>
            <a:endParaRPr lang="x-none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idx="4294967295"/>
          </p:nvPr>
        </p:nvSpPr>
        <p:spPr>
          <a:xfrm>
            <a:off x="1422083" y="1176702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9000" lnSpcReduction="10000"/>
          </a:bodyPr>
          <a:lstStyle/>
          <a:p>
            <a:pPr marL="0" indent="0" hangingPunc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общественности, руководителям образовательной организации: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в выявлении и обобщении лучших практик на муниципальном и региональном уровнях;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прохождение самодиагностики общеобразовательной организации и вступление в реализацию проекта «Школа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России»;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взаимодействие РДДМ и советника директора по воспитанию и взаимодействию с детскими общественными объединениями;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ОО, осуществляющим инклюзивное образование для обучающихся с ОВЗ, умственной отсталостью (интеллектуальными нарушениями) провести корректировку адаптированной общеобразовательной программы, а также рабочих программ по предметам в соответствии с федеральными документами;</a:t>
            </a:r>
          </a:p>
          <a:p>
            <a:pPr hangingPunc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системную и массовую подготовку школьников к участию в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Проработать совместно с министерством образования дополнительные компетенции для участия школьников.</a:t>
            </a: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0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71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362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873000" y="277308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Спасибо за внимание!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3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374" name="Рисунок 4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Общее образование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1125415" y="1005120"/>
            <a:ext cx="10952585" cy="3426203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9500" lnSpcReduction="10000"/>
          </a:bodyPr>
          <a:lstStyle/>
          <a:p>
            <a:pPr algn="just"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b="1" spc="-1" dirty="0" smtClean="0">
                <a:solidFill>
                  <a:srgbClr val="C00000"/>
                </a:solidFill>
                <a:latin typeface="Times New Roman"/>
              </a:rPr>
              <a:t>Ц</a:t>
            </a:r>
            <a:r>
              <a:rPr lang="ru-RU" sz="2800" b="1" strike="noStrike" spc="-1" dirty="0" smtClean="0">
                <a:solidFill>
                  <a:srgbClr val="C00000"/>
                </a:solidFill>
                <a:latin typeface="Times New Roman"/>
              </a:rPr>
              <a:t>ель </a:t>
            </a:r>
            <a:r>
              <a:rPr lang="ru-RU" sz="2800" b="1" strike="noStrike" spc="-1" dirty="0">
                <a:solidFill>
                  <a:srgbClr val="C00000"/>
                </a:solidFill>
                <a:latin typeface="Times New Roman"/>
              </a:rPr>
              <a:t>государственной </a:t>
            </a:r>
            <a:r>
              <a:rPr lang="ru-RU" sz="2800" b="1" strike="noStrike" spc="-1" dirty="0" smtClean="0">
                <a:solidFill>
                  <a:srgbClr val="C00000"/>
                </a:solidFill>
                <a:latin typeface="Times New Roman"/>
              </a:rPr>
              <a:t>политики: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повышение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доступности качественного образования, соответствующего требованиям инновационного развития экономики, современным потребностям общества и каждого гражданина России.</a:t>
            </a: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Times New Roman"/>
              </a:rPr>
              <a:t>проект </a:t>
            </a: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«Школа Министерства просвещения Российской Федерации», решающий задачи по формированию единого образовательного пространства, обеспечивающего равные условия для каждого школьника, укрепление общей воспитывающей среды и глобальной конкурентоспособности российского образования. </a:t>
            </a:r>
            <a:endParaRPr lang="ru-RU" sz="28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endParaRPr lang="x-none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4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15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  <p:pic>
        <p:nvPicPr>
          <p:cNvPr id="7" name="object 8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0055" y="4456163"/>
            <a:ext cx="10287000" cy="1566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62760" y="13644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0000"/>
                </a:solidFill>
                <a:latin typeface="Times New Roman"/>
              </a:rPr>
              <a:t>Общее образование</a:t>
            </a:r>
            <a:endParaRPr lang="x-none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1562760" y="1247040"/>
            <a:ext cx="10515240" cy="4701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Система общего образования получит дальнейшее развитие с учетом совершенствования базовых аспектов ее функционирования: содержания, технологий образования, инфраструктуры, материально-технической базы и развития кадрового потенциала. 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проекте сформулированы 8 основных треков и 73 критерия, которые определяют: а что такое сегодняшняя школа в Российской Федерации?</a:t>
            </a:r>
            <a:endParaRPr lang="x-none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8" name="Рисунок 3"/>
          <p:cNvPicPr/>
          <p:nvPr/>
        </p:nvPicPr>
        <p:blipFill>
          <a:blip r:embed="rId2"/>
          <a:stretch/>
        </p:blipFill>
        <p:spPr>
          <a:xfrm>
            <a:off x="11388600" y="111600"/>
            <a:ext cx="647640" cy="868680"/>
          </a:xfrm>
          <a:prstGeom prst="rect">
            <a:avLst/>
          </a:prstGeom>
          <a:ln w="0">
            <a:noFill/>
          </a:ln>
        </p:spPr>
      </p:pic>
      <p:pic>
        <p:nvPicPr>
          <p:cNvPr id="119" name="Рисунок 5"/>
          <p:cNvPicPr/>
          <p:nvPr/>
        </p:nvPicPr>
        <p:blipFill>
          <a:blip r:embed="rId3"/>
          <a:stretch/>
        </p:blipFill>
        <p:spPr>
          <a:xfrm>
            <a:off x="167040" y="69120"/>
            <a:ext cx="767160" cy="9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6" t="26082" r="2021" b="25199"/>
          <a:stretch/>
        </p:blipFill>
        <p:spPr bwMode="auto">
          <a:xfrm>
            <a:off x="1775521" y="642818"/>
            <a:ext cx="8703771" cy="478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24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4DDF"/>
      </a:accent1>
      <a:accent2>
        <a:srgbClr val="02BAE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4DDF"/>
      </a:accent1>
      <a:accent2>
        <a:srgbClr val="02BAE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</TotalTime>
  <Words>4431</Words>
  <Application>Microsoft Office PowerPoint</Application>
  <PresentationFormat>Произвольный</PresentationFormat>
  <Paragraphs>437</Paragraphs>
  <Slides>63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65" baseType="lpstr">
      <vt:lpstr>Office Theme</vt:lpstr>
      <vt:lpstr>Office Theme</vt:lpstr>
      <vt:lpstr>Презентация PowerPoint</vt:lpstr>
      <vt:lpstr>Августовская педагогическая конференция работников образования Лазовского муниципального округа</vt:lpstr>
      <vt:lpstr>Презентация PowerPoint</vt:lpstr>
      <vt:lpstr>Содержание системы образования</vt:lpstr>
      <vt:lpstr>Дошкольное образование</vt:lpstr>
      <vt:lpstr>Дошкольное образование</vt:lpstr>
      <vt:lpstr>Общее образование</vt:lpstr>
      <vt:lpstr>Общее образование</vt:lpstr>
      <vt:lpstr>Презентация PowerPoint</vt:lpstr>
      <vt:lpstr>Общее образование</vt:lpstr>
      <vt:lpstr>Общее образование</vt:lpstr>
      <vt:lpstr>Общее образование</vt:lpstr>
      <vt:lpstr>Общее образование</vt:lpstr>
      <vt:lpstr>Общее образование</vt:lpstr>
      <vt:lpstr>Общее образование</vt:lpstr>
      <vt:lpstr>Воспитание</vt:lpstr>
      <vt:lpstr>Воспитание</vt:lpstr>
      <vt:lpstr>Воспитание</vt:lpstr>
      <vt:lpstr>Воспитание</vt:lpstr>
      <vt:lpstr>Воспитание</vt:lpstr>
      <vt:lpstr>Воспитание</vt:lpstr>
      <vt:lpstr>Воспитание</vt:lpstr>
      <vt:lpstr>Воспитание</vt:lpstr>
      <vt:lpstr>Воспитание</vt:lpstr>
      <vt:lpstr>Воспитание</vt:lpstr>
      <vt:lpstr>Воспитание</vt:lpstr>
      <vt:lpstr>Воспитание</vt:lpstr>
      <vt:lpstr>Воспитание</vt:lpstr>
      <vt:lpstr>ЦEHHOCTHЫE OCHOBAHИЯ ПPOГPAMMЫ</vt:lpstr>
      <vt:lpstr>УЧАСТНИКИ ПРОГРАММЫ</vt:lpstr>
      <vt:lpstr>TPEКИ ПPOГPAMMЫ соответствуют базовым принципам рабочей программы  воспитания школы и не требуют вносить изменения в  действующую в школе программу</vt:lpstr>
      <vt:lpstr>Воспитание</vt:lpstr>
      <vt:lpstr>Воспитание</vt:lpstr>
      <vt:lpstr>Воспитание</vt:lpstr>
      <vt:lpstr>Воспитание</vt:lpstr>
      <vt:lpstr>Питание</vt:lpstr>
      <vt:lpstr>Питание</vt:lpstr>
      <vt:lpstr>Профилактика деструктивного поведения</vt:lpstr>
      <vt:lpstr>Профилактика деструктивного поведения</vt:lpstr>
      <vt:lpstr>Профилактика деструктивного поведения</vt:lpstr>
      <vt:lpstr>Летний отдых</vt:lpstr>
      <vt:lpstr>Профориентационный минимум</vt:lpstr>
      <vt:lpstr>Профориентация</vt:lpstr>
      <vt:lpstr>Цифровая образовательная среда</vt:lpstr>
      <vt:lpstr>Цифровая образовательная среда</vt:lpstr>
      <vt:lpstr>Цифровая образовательная среда</vt:lpstr>
      <vt:lpstr>Год педагога и наставника</vt:lpstr>
      <vt:lpstr>Год педагога и наставника</vt:lpstr>
      <vt:lpstr>Год педагога и наставника</vt:lpstr>
      <vt:lpstr>Год педагога и наставника</vt:lpstr>
      <vt:lpstr>Год педагога и наставника</vt:lpstr>
      <vt:lpstr>ГИА</vt:lpstr>
      <vt:lpstr>Презентация PowerPoint</vt:lpstr>
      <vt:lpstr>Презентация PowerPoint</vt:lpstr>
      <vt:lpstr>Презентация PowerPoint</vt:lpstr>
      <vt:lpstr>ГИА</vt:lpstr>
      <vt:lpstr>ГИА</vt:lpstr>
      <vt:lpstr>Развитие инфраструктуры как одной из составляющих работы по созданию условий для организации качественного образовательного процесса</vt:lpstr>
      <vt:lpstr>Развитие инфраструктуры как одной из составляющих работы по созданию условий для организации качественного образовательного процесса</vt:lpstr>
      <vt:lpstr>Развитие инфраструктуры как одной из составляющих работы по созданию условий для организации качественного образовательного процесса</vt:lpstr>
      <vt:lpstr>ИТОГИ и ЗАДАЧИ на 2023-2024 учебный год</vt:lpstr>
      <vt:lpstr>ИТОГИ и ЗАДАЧИ на 2023-2024 учебный год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subject/>
  <dc:creator>Microsoft Office User</dc:creator>
  <dc:description/>
  <cp:lastModifiedBy>Admin</cp:lastModifiedBy>
  <cp:revision>45</cp:revision>
  <dcterms:created xsi:type="dcterms:W3CDTF">2023-02-12T09:15:40Z</dcterms:created>
  <dcterms:modified xsi:type="dcterms:W3CDTF">2023-08-29T03:00:32Z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58</vt:i4>
  </property>
</Properties>
</file>