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1" r:id="rId2"/>
    <p:sldId id="263" r:id="rId3"/>
    <p:sldId id="308" r:id="rId4"/>
    <p:sldId id="264" r:id="rId5"/>
    <p:sldId id="265" r:id="rId6"/>
    <p:sldId id="268" r:id="rId7"/>
    <p:sldId id="295" r:id="rId8"/>
    <p:sldId id="301" r:id="rId9"/>
    <p:sldId id="310" r:id="rId10"/>
    <p:sldId id="311" r:id="rId11"/>
    <p:sldId id="307" r:id="rId12"/>
    <p:sldId id="302" r:id="rId13"/>
    <p:sldId id="303" r:id="rId14"/>
    <p:sldId id="309" r:id="rId15"/>
    <p:sldId id="282" r:id="rId16"/>
    <p:sldId id="286" r:id="rId17"/>
    <p:sldId id="299" r:id="rId18"/>
    <p:sldId id="29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03036-A38D-4B12-B2CE-A40A9EF54EE0}" type="datetimeFigureOut">
              <a:rPr lang="ru-RU" smtClean="0"/>
              <a:t>22.06.2022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D7B02-CB0A-42EF-9447-99078B818C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28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22.06.2022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43" y="2321235"/>
            <a:ext cx="6145895" cy="39437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916832"/>
            <a:ext cx="6500858" cy="1296144"/>
          </a:xfrm>
        </p:spPr>
        <p:txBody>
          <a:bodyPr anchor="ctr"/>
          <a:lstStyle/>
          <a:p>
            <a:r>
              <a:rPr lang="ru-RU" sz="1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МУНИЦИПАЛЬНОЕ БЮДЖЕТНОЕ ОБЩЕОБРАЗОВАТЕЛЬНОЕ УЧРЕЖДЕНИЕ</a:t>
            </a:r>
            <a:br>
              <a:rPr lang="ru-RU" sz="1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СОКОЛЬЧИНСКАЯ СРЕДНЯЯ ОБЩЕОБРАЗОВАТЕЛЬНАЯ ШКОЛА №3</a:t>
            </a:r>
            <a:r>
              <a:rPr lang="ru-RU" sz="1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 </a:t>
            </a:r>
            <a:br>
              <a:rPr lang="ru-RU" sz="1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321235"/>
            <a:ext cx="6429420" cy="319599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ru-RU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История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моего села».</a:t>
            </a:r>
          </a:p>
          <a:p>
            <a:pPr>
              <a:defRPr/>
            </a:pPr>
            <a:endParaRPr lang="ru-RU" sz="18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>
              <a:solidFill>
                <a:srgbClr val="C00000"/>
              </a:solidFill>
            </a:endParaRPr>
          </a:p>
          <a:p>
            <a:pPr>
              <a:defRPr/>
            </a:pPr>
            <a:endParaRPr lang="ru-RU" sz="1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endParaRPr lang="ru-RU" sz="1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endParaRPr lang="ru-RU" sz="1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2022 г.</a:t>
            </a: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4525963"/>
          </a:xfrm>
        </p:spPr>
        <p:txBody>
          <a:bodyPr/>
          <a:lstStyle/>
          <a:p>
            <a:r>
              <a:rPr lang="ru-RU" sz="2400" dirty="0" smtClean="0"/>
              <a:t>В памятные дни учащиеся школы, жители и гости</a:t>
            </a:r>
          </a:p>
          <a:p>
            <a:r>
              <a:rPr lang="ru-RU" sz="2400" dirty="0" smtClean="0"/>
              <a:t> села отдают дань памяти героям той страшной</a:t>
            </a:r>
          </a:p>
          <a:p>
            <a:r>
              <a:rPr lang="ru-RU" sz="2400" dirty="0" smtClean="0"/>
              <a:t> войны.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01008"/>
            <a:ext cx="4137608" cy="3099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2" y="1484784"/>
            <a:ext cx="422867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4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9552" y="1759060"/>
            <a:ext cx="6411185" cy="447825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395536" y="476672"/>
            <a:ext cx="6984776" cy="5760640"/>
          </a:xfrm>
          <a:prstGeom prst="rect">
            <a:avLst/>
          </a:prstGeom>
        </p:spPr>
        <p:txBody>
          <a:bodyPr/>
          <a:lstStyle/>
          <a:p>
            <a:pPr marL="0" lvl="0" indent="0">
              <a:buClr>
                <a:srgbClr val="009DD9"/>
              </a:buClr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Ушедших </a:t>
            </a:r>
            <a:r>
              <a:rPr lang="ru-RU" sz="2400" dirty="0">
                <a:solidFill>
                  <a:srgbClr val="7030A0"/>
                </a:solidFill>
              </a:rPr>
              <a:t>на фронт мужчин заменили женщины и дети. </a:t>
            </a:r>
            <a:r>
              <a:rPr lang="ru-RU" dirty="0">
                <a:solidFill>
                  <a:prstClr val="white"/>
                </a:solidFill>
              </a:rPr>
              <a:t>заменили женщины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5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55" y="457200"/>
            <a:ext cx="6419056" cy="1143000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Развитие села после ВОВ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525963"/>
          </a:xfrm>
        </p:spPr>
        <p:txBody>
          <a:bodyPr/>
          <a:lstStyle/>
          <a:p>
            <a:r>
              <a:rPr lang="ru-RU" sz="2400" dirty="0">
                <a:solidFill>
                  <a:srgbClr val="7030A0"/>
                </a:solidFill>
              </a:rPr>
              <a:t>После возвращения с войны мужчин, начала восстанавливаться мирная жизнь.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Много изменений произошло в нашем селе в послевоенное время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Колхоз «Полярная </a:t>
            </a:r>
            <a:r>
              <a:rPr lang="ru-RU" sz="2400" dirty="0" smtClean="0">
                <a:solidFill>
                  <a:srgbClr val="7030A0"/>
                </a:solidFill>
              </a:rPr>
              <a:t>звезда</a:t>
            </a:r>
            <a:r>
              <a:rPr lang="ru-RU" sz="2400" dirty="0">
                <a:solidFill>
                  <a:srgbClr val="7030A0"/>
                </a:solidFill>
              </a:rPr>
              <a:t>» переименован в колхоз имени «Хрущева». 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 smtClean="0">
                <a:solidFill>
                  <a:srgbClr val="7030A0"/>
                </a:solidFill>
              </a:rPr>
              <a:t>Были </a:t>
            </a:r>
            <a:r>
              <a:rPr lang="ru-RU" sz="2400" dirty="0">
                <a:solidFill>
                  <a:srgbClr val="7030A0"/>
                </a:solidFill>
              </a:rPr>
              <a:t>построены свинарник амбар, мельница.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В 1967 г. на основе колхоза был основан мясо-молочный совхоз «</a:t>
            </a:r>
            <a:r>
              <a:rPr lang="ru-RU" sz="2400" dirty="0" err="1">
                <a:solidFill>
                  <a:srgbClr val="7030A0"/>
                </a:solidFill>
              </a:rPr>
              <a:t>Сокольчинский</a:t>
            </a:r>
            <a:r>
              <a:rPr lang="ru-RU" sz="2400" dirty="0" smtClean="0">
                <a:solidFill>
                  <a:srgbClr val="7030A0"/>
                </a:solidFill>
              </a:rPr>
              <a:t>».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611560" y="836712"/>
            <a:ext cx="3312368" cy="52894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Особенно село Сокольчи расцвело при правлении </a:t>
            </a:r>
            <a:r>
              <a:rPr lang="ru-RU" sz="2400" dirty="0" err="1" smtClean="0">
                <a:solidFill>
                  <a:srgbClr val="7030A0"/>
                </a:solidFill>
              </a:rPr>
              <a:t>Белоноженко</a:t>
            </a:r>
            <a:r>
              <a:rPr lang="ru-RU" sz="2400" dirty="0" smtClean="0">
                <a:solidFill>
                  <a:srgbClr val="7030A0"/>
                </a:solidFill>
              </a:rPr>
              <a:t> Алексея Иосифовича.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Родился А. И. в 1928 г. имел 4 класса образования. После службы в армии работал в геологоразведке. 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5900"/>
          <a:stretch/>
        </p:blipFill>
        <p:spPr bwMode="auto">
          <a:xfrm>
            <a:off x="4139952" y="1600201"/>
            <a:ext cx="3276600" cy="4525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52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476672"/>
            <a:ext cx="6174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В 1957 г. вернулся в совхоз и назначен заведующим фермы. С 1978 г. по 1992 г. работал в должности председателя </a:t>
            </a:r>
            <a:r>
              <a:rPr lang="ru-RU" dirty="0" smtClean="0">
                <a:solidFill>
                  <a:srgbClr val="7030A0"/>
                </a:solidFill>
              </a:rPr>
              <a:t>совхоза.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При Алексее Иосифовиче начинается активная застройка села: магазин, клуб. Началось строительство новой современной школы.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27930"/>
            <a:ext cx="5976664" cy="46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6102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     </a:t>
            </a:r>
            <a:r>
              <a:rPr lang="ru-RU" sz="2000" b="1" i="1" dirty="0" smtClean="0">
                <a:solidFill>
                  <a:srgbClr val="C00000"/>
                </a:solidFill>
              </a:rPr>
              <a:t>   </a:t>
            </a:r>
            <a:r>
              <a:rPr lang="ru-RU" sz="3600" b="1" i="1" dirty="0">
                <a:solidFill>
                  <a:srgbClr val="C00000"/>
                </a:solidFill>
              </a:rPr>
              <a:t>2.Село в наше </a:t>
            </a:r>
            <a:r>
              <a:rPr lang="ru-RU" sz="3600" b="1" i="1" dirty="0" smtClean="0">
                <a:solidFill>
                  <a:srgbClr val="C00000"/>
                </a:solidFill>
              </a:rPr>
              <a:t>время .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Время движется вперёд,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Всё на пути своём меняя ,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Село Широкая растёт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Богатством недр всех привлекая.</a:t>
            </a:r>
            <a:endParaRPr lang="ru-RU" dirty="0"/>
          </a:p>
          <a:p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В</a:t>
            </a:r>
            <a:r>
              <a:rPr lang="ru-RU" sz="2000" i="1" dirty="0" smtClean="0">
                <a:solidFill>
                  <a:srgbClr val="002060"/>
                </a:solidFill>
              </a:rPr>
              <a:t> селе имеются</a:t>
            </a:r>
            <a:r>
              <a:rPr lang="ru-RU" sz="2000" i="1" dirty="0">
                <a:solidFill>
                  <a:srgbClr val="002060"/>
                </a:solidFill>
              </a:rPr>
              <a:t>: средняя </a:t>
            </a:r>
            <a:r>
              <a:rPr lang="ru-RU" sz="2000" i="1" dirty="0" smtClean="0">
                <a:solidFill>
                  <a:srgbClr val="002060"/>
                </a:solidFill>
              </a:rPr>
              <a:t>школа , Дом культуры, библиотека </a:t>
            </a:r>
            <a:r>
              <a:rPr lang="ru-RU" sz="2000" i="1" dirty="0">
                <a:solidFill>
                  <a:srgbClr val="002060"/>
                </a:solidFill>
              </a:rPr>
              <a:t>,фельдшерско-акушерский </a:t>
            </a:r>
            <a:r>
              <a:rPr lang="ru-RU" sz="2000" i="1" dirty="0" smtClean="0">
                <a:solidFill>
                  <a:srgbClr val="002060"/>
                </a:solidFill>
              </a:rPr>
              <a:t>пункт, магазины. Построены спортивные и детская площадки, АЗС. </a:t>
            </a:r>
            <a:endParaRPr lang="ru-RU" sz="2000" i="1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Численность населения составляет </a:t>
            </a:r>
            <a:r>
              <a:rPr lang="ru-RU" sz="2000" i="1" dirty="0" smtClean="0">
                <a:solidFill>
                  <a:srgbClr val="002060"/>
                </a:solidFill>
              </a:rPr>
              <a:t>350 человек.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696047"/>
            <a:ext cx="3596790" cy="2696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52796"/>
            <a:ext cx="3168351" cy="3251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83" y="3297702"/>
            <a:ext cx="3150405" cy="3227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50" y="233295"/>
            <a:ext cx="3322370" cy="32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68760"/>
            <a:ext cx="5958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7030A0"/>
                </a:solidFill>
              </a:rPr>
              <a:t>Кто хоть однажды ,здесь бывал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Сюда захочет возвратиться.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Чтоб удивительной красой 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Ещё раз вдоволь насладиться.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Да и природа здешних мест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Богатством недр не уступает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Своей естественной красой</a:t>
            </a:r>
            <a:br>
              <a:rPr lang="ru-RU" sz="3200" i="1" dirty="0">
                <a:solidFill>
                  <a:srgbClr val="7030A0"/>
                </a:solidFill>
              </a:rPr>
            </a:br>
            <a:r>
              <a:rPr lang="ru-RU" sz="3200" i="1" dirty="0">
                <a:solidFill>
                  <a:srgbClr val="7030A0"/>
                </a:solidFill>
              </a:rPr>
              <a:t>Она приятно поражает…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исунок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141663"/>
            <a:ext cx="3162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27584" y="692696"/>
            <a:ext cx="6192688" cy="18722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603"/>
              </a:avLst>
            </a:prstTxWarp>
          </a:bodyPr>
          <a:lstStyle/>
          <a:p>
            <a:pPr algn="ctr"/>
            <a:r>
              <a:rPr lang="ru-RU" sz="3600" i="1" kern="10" dirty="0">
                <a:solidFill>
                  <a:srgbClr val="FFC000"/>
                </a:solidFill>
                <a:latin typeface="Impac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241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64023"/>
            <a:ext cx="65527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</a:t>
            </a:r>
            <a:endParaRPr lang="ru-RU" sz="3200" i="1" dirty="0">
              <a:solidFill>
                <a:srgbClr val="C00000"/>
              </a:solidFill>
            </a:endParaRPr>
          </a:p>
          <a:p>
            <a:pPr algn="ctr"/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История возникновения </a:t>
            </a:r>
            <a:r>
              <a:rPr lang="ru-RU" sz="24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села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7030A0"/>
                </a:solidFill>
              </a:rPr>
              <a:t>                                 Село </a:t>
            </a:r>
            <a:r>
              <a:rPr lang="ru-RU" sz="2400" dirty="0">
                <a:solidFill>
                  <a:srgbClr val="7030A0"/>
                </a:solidFill>
              </a:rPr>
              <a:t>моё, село родное,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                                Я </a:t>
            </a:r>
            <a:r>
              <a:rPr lang="ru-RU" sz="2400" dirty="0">
                <a:solidFill>
                  <a:srgbClr val="7030A0"/>
                </a:solidFill>
              </a:rPr>
              <a:t>твой, я сельский человек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                                Одной </a:t>
            </a:r>
            <a:r>
              <a:rPr lang="ru-RU" sz="2400" dirty="0">
                <a:solidFill>
                  <a:srgbClr val="7030A0"/>
                </a:solidFill>
              </a:rPr>
              <a:t>мечтой, одной </a:t>
            </a:r>
            <a:r>
              <a:rPr lang="ru-RU" sz="2400" dirty="0" err="1">
                <a:solidFill>
                  <a:srgbClr val="7030A0"/>
                </a:solidFill>
              </a:rPr>
              <a:t>судьбою</a:t>
            </a:r>
            <a:r>
              <a:rPr lang="ru-RU" sz="2400" dirty="0">
                <a:solidFill>
                  <a:srgbClr val="7030A0"/>
                </a:solidFill>
              </a:rPr>
              <a:t>,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                                С </a:t>
            </a:r>
            <a:r>
              <a:rPr lang="ru-RU" sz="2400" dirty="0">
                <a:solidFill>
                  <a:srgbClr val="7030A0"/>
                </a:solidFill>
              </a:rPr>
              <a:t>тобою связан я на век.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                                                                      (</a:t>
            </a:r>
            <a:r>
              <a:rPr lang="ru-RU" sz="2400" dirty="0">
                <a:solidFill>
                  <a:srgbClr val="7030A0"/>
                </a:solidFill>
              </a:rPr>
              <a:t>С. Есенин)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Новая папка (5)\IMG_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4293096"/>
            <a:ext cx="3024336" cy="204203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" y="1772816"/>
            <a:ext cx="6696745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buClr>
                <a:srgbClr val="009DD9"/>
              </a:buClr>
              <a:buSzPct val="85000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километрах от районного центра, среди сопок раскинулось село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Сокольчи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несколько улиц протяженностью до 1 километра. Так почему же село так назвали-Сокольчи? </a:t>
            </a:r>
          </a:p>
        </p:txBody>
      </p:sp>
    </p:spTree>
    <p:extLst>
      <p:ext uri="{BB962C8B-B14F-4D97-AF65-F5344CB8AC3E}">
        <p14:creationId xmlns:p14="http://schemas.microsoft.com/office/powerpoint/2010/main" val="33217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827" y="404664"/>
            <a:ext cx="698477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009DD9"/>
              </a:buClr>
              <a:buSzPct val="85000"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основано переселенцами из села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Сокольча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Сокiльча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(ныне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Попельнянского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Житомирской области Украины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spcBef>
                <a:spcPts val="600"/>
              </a:spcBef>
              <a:buClr>
                <a:srgbClr val="009DD9"/>
              </a:buClr>
              <a:buSzPct val="85000"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официальным источникам село было образовано в 1907 г.</a:t>
            </a:r>
          </a:p>
          <a:p>
            <a:endParaRPr lang="ru-RU" sz="2000" i="1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90" y="2330194"/>
            <a:ext cx="5573542" cy="41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3"/>
            <a:ext cx="6030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  <a:p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692696"/>
            <a:ext cx="5688632" cy="936104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Первые жители с.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Сокольчи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1588" y="1628801"/>
            <a:ext cx="3944099" cy="453650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Семьи: </a:t>
            </a:r>
            <a:r>
              <a:rPr lang="ru-RU" sz="2400" dirty="0" err="1" smtClean="0">
                <a:solidFill>
                  <a:srgbClr val="7030A0"/>
                </a:solidFill>
              </a:rPr>
              <a:t>Допиро</a:t>
            </a:r>
            <a:r>
              <a:rPr lang="ru-RU" sz="2400" dirty="0" smtClean="0">
                <a:solidFill>
                  <a:srgbClr val="7030A0"/>
                </a:solidFill>
              </a:rPr>
              <a:t> А.А., </a:t>
            </a:r>
            <a:r>
              <a:rPr lang="ru-RU" sz="2400" dirty="0" err="1" smtClean="0">
                <a:solidFill>
                  <a:srgbClr val="7030A0"/>
                </a:solidFill>
              </a:rPr>
              <a:t>Дубовенко</a:t>
            </a:r>
            <a:r>
              <a:rPr lang="ru-RU" sz="2400" dirty="0" smtClean="0">
                <a:solidFill>
                  <a:srgbClr val="7030A0"/>
                </a:solidFill>
              </a:rPr>
              <a:t> С.А. , Наконечные Я.М., Прокопенко Д.П., </a:t>
            </a:r>
            <a:r>
              <a:rPr lang="ru-RU" sz="2400" dirty="0" err="1" smtClean="0">
                <a:solidFill>
                  <a:srgbClr val="7030A0"/>
                </a:solidFill>
              </a:rPr>
              <a:t>Пилипон</a:t>
            </a:r>
            <a:r>
              <a:rPr lang="ru-RU" sz="2400" dirty="0" smtClean="0">
                <a:solidFill>
                  <a:srgbClr val="7030A0"/>
                </a:solidFill>
              </a:rPr>
              <a:t> Я.М., </a:t>
            </a:r>
            <a:r>
              <a:rPr lang="ru-RU" sz="2400" dirty="0" err="1" smtClean="0">
                <a:solidFill>
                  <a:srgbClr val="7030A0"/>
                </a:solidFill>
              </a:rPr>
              <a:t>Соченко</a:t>
            </a:r>
            <a:r>
              <a:rPr lang="ru-RU" sz="2400" dirty="0" smtClean="0">
                <a:solidFill>
                  <a:srgbClr val="7030A0"/>
                </a:solidFill>
              </a:rPr>
              <a:t> , </a:t>
            </a:r>
            <a:r>
              <a:rPr lang="ru-RU" sz="2400" dirty="0" err="1">
                <a:solidFill>
                  <a:srgbClr val="7030A0"/>
                </a:solidFill>
              </a:rPr>
              <a:t>Семенчук</a:t>
            </a:r>
            <a:r>
              <a:rPr lang="ru-RU" sz="2400" dirty="0">
                <a:solidFill>
                  <a:srgbClr val="7030A0"/>
                </a:solidFill>
              </a:rPr>
              <a:t>, </a:t>
            </a:r>
            <a:r>
              <a:rPr lang="ru-RU" sz="2400" dirty="0" smtClean="0">
                <a:solidFill>
                  <a:srgbClr val="7030A0"/>
                </a:solidFill>
              </a:rPr>
              <a:t>Сустав Р.С., Украинец Е.И., </a:t>
            </a:r>
            <a:r>
              <a:rPr lang="ru-RU" sz="2400" dirty="0">
                <a:solidFill>
                  <a:srgbClr val="7030A0"/>
                </a:solidFill>
              </a:rPr>
              <a:t>Черненок, </a:t>
            </a:r>
            <a:r>
              <a:rPr lang="ru-RU" sz="2400" dirty="0" smtClean="0">
                <a:solidFill>
                  <a:srgbClr val="7030A0"/>
                </a:solidFill>
              </a:rPr>
              <a:t>Шитые К.М.</a:t>
            </a:r>
          </a:p>
          <a:p>
            <a:endParaRPr lang="ru-RU" sz="2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88" y="2078457"/>
            <a:ext cx="2798307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7"/>
            <a:ext cx="8229600" cy="58515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ru-RU" sz="4200" spc="-100" dirty="0" smtClean="0">
                <a:ln w="3200">
                  <a:solidFill>
                    <a:srgbClr val="04617B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676164" y="404664"/>
            <a:ext cx="6984776" cy="5361459"/>
          </a:xfrm>
          <a:prstGeom prst="rect">
            <a:avLst/>
          </a:prstGeom>
        </p:spPr>
        <p:txBody>
          <a:bodyPr/>
          <a:lstStyle/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9DD9"/>
              </a:buClr>
              <a:buSzPct val="85000"/>
              <a:buNone/>
            </a:pP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Для познавших голод переселенцев</a:t>
            </a: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9DD9"/>
              </a:buClr>
              <a:buSzPct val="85000"/>
              <a:buNone/>
            </a:pPr>
            <a:r>
              <a:rPr lang="ru-RU" sz="2400" dirty="0">
                <a:solidFill>
                  <a:srgbClr val="7030A0"/>
                </a:solidFill>
                <a:latin typeface="Constantia"/>
              </a:rPr>
              <a:t>п</a:t>
            </a: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рирода местности </a:t>
            </a:r>
            <a:r>
              <a:rPr lang="ru-RU" sz="2400" dirty="0">
                <a:solidFill>
                  <a:srgbClr val="7030A0"/>
                </a:solidFill>
                <a:latin typeface="Constantia"/>
              </a:rPr>
              <a:t>поражала обилием ресурсов</a:t>
            </a: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.</a:t>
            </a: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9DD9"/>
              </a:buClr>
              <a:buSzPct val="85000"/>
              <a:buNone/>
            </a:pP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Constantia"/>
              </a:rPr>
              <a:t>Голод не грозил никому. </a:t>
            </a:r>
            <a:endParaRPr lang="ru-RU" sz="2400" dirty="0" smtClean="0">
              <a:solidFill>
                <a:srgbClr val="7030A0"/>
              </a:solidFill>
              <a:latin typeface="Constantia"/>
            </a:endParaRP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9DD9"/>
              </a:buClr>
              <a:buSzPct val="85000"/>
              <a:buNone/>
            </a:pP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Единственная </a:t>
            </a:r>
            <a:r>
              <a:rPr lang="ru-RU" sz="2400" dirty="0">
                <a:solidFill>
                  <a:srgbClr val="7030A0"/>
                </a:solidFill>
                <a:latin typeface="Constantia"/>
              </a:rPr>
              <a:t>проблема-обработка каменистой </a:t>
            </a:r>
            <a:r>
              <a:rPr lang="ru-RU" sz="2400" dirty="0" smtClean="0">
                <a:solidFill>
                  <a:srgbClr val="7030A0"/>
                </a:solidFill>
                <a:latin typeface="Constantia"/>
              </a:rPr>
              <a:t>почвы. </a:t>
            </a:r>
            <a:r>
              <a:rPr lang="ru-RU" sz="2400" dirty="0">
                <a:solidFill>
                  <a:srgbClr val="7030A0"/>
                </a:solidFill>
                <a:latin typeface="Constantia"/>
              </a:rPr>
              <a:t>Поэтому привычные приемы обработки земли изменялись и совершенствовались.</a:t>
            </a:r>
          </a:p>
          <a:p>
            <a:pPr marL="0" lv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9DD9"/>
              </a:buClr>
              <a:buSzPct val="85000"/>
              <a:buNone/>
            </a:pPr>
            <a:r>
              <a:rPr lang="ru-RU" sz="2400" dirty="0">
                <a:solidFill>
                  <a:srgbClr val="7030A0"/>
                </a:solidFill>
                <a:latin typeface="Constantia"/>
              </a:rPr>
              <a:t>Поля засевались теми же культурами , что и на Украине: яровой рожью, пшеницей, гречихой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11" y="3734432"/>
            <a:ext cx="4705593" cy="26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404664"/>
            <a:ext cx="663575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После  установление  советской власти  в селе начался процесс коллективизации.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В 1933 г. был образован колхоз «Полярная звезда».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27" y="2204864"/>
            <a:ext cx="5256584" cy="40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3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Село в годы ВОВ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599120" y="1621160"/>
            <a:ext cx="339472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В 1941 г. 22 июня  началась ВОВ, а 23 июня 14 жителей села ушли защищать Родину.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Жители села воевали с фашистской Германией и </a:t>
            </a:r>
            <a:r>
              <a:rPr lang="ru-RU" sz="2400" dirty="0" smtClean="0">
                <a:solidFill>
                  <a:srgbClr val="7030A0"/>
                </a:solidFill>
              </a:rPr>
              <a:t>Японией</a:t>
            </a:r>
            <a:r>
              <a:rPr lang="ru-RU" sz="2400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prstClr val="white"/>
                </a:solidFill>
              </a:rPr>
              <a:t>и </a:t>
            </a:r>
            <a:r>
              <a:rPr lang="ru-RU" dirty="0">
                <a:solidFill>
                  <a:prstClr val="white"/>
                </a:solidFill>
              </a:rPr>
              <a:t>дети.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284802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747141"/>
            <a:ext cx="3284266" cy="43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Многие </a:t>
            </a:r>
            <a:r>
              <a:rPr lang="ru-RU" sz="2400" dirty="0">
                <a:solidFill>
                  <a:srgbClr val="7030A0"/>
                </a:solidFill>
              </a:rPr>
              <a:t>односельчане не вернулись с фронта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На территории школы установлена Плита Памяти,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на которой увековечены имена героев- односельчан.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74572"/>
            <a:ext cx="5108891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1939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449</Words>
  <Application>Microsoft Office PowerPoint</Application>
  <PresentationFormat>Экран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Constantia</vt:lpstr>
      <vt:lpstr>Impact</vt:lpstr>
      <vt:lpstr>Times New Roman</vt:lpstr>
      <vt:lpstr>1_Тема Office</vt:lpstr>
      <vt:lpstr>МУНИЦИПАЛЬНОЕ БЮДЖЕТНОЕ ОБЩЕОБРАЗОВАТЕЛЬНОЕ УЧРЕЖДЕНИЕ СОКОЛЬЧИНСКАЯ СРЕДНЯЯ ОБЩЕОБРАЗОВАТЕЛЬНАЯ ШКОЛА №3    </vt:lpstr>
      <vt:lpstr>Презентация PowerPoint</vt:lpstr>
      <vt:lpstr>Презентация PowerPoint</vt:lpstr>
      <vt:lpstr>Презентация PowerPoint</vt:lpstr>
      <vt:lpstr>Первые жители с. Сокольчи</vt:lpstr>
      <vt:lpstr>      </vt:lpstr>
      <vt:lpstr>Презентация PowerPoint</vt:lpstr>
      <vt:lpstr>Село в годы ВОВ</vt:lpstr>
      <vt:lpstr>Презентация PowerPoint</vt:lpstr>
      <vt:lpstr>Презентация PowerPoint</vt:lpstr>
      <vt:lpstr>Презентация PowerPoint</vt:lpstr>
      <vt:lpstr>Развитие села после 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Берёзовый рай</dc:title>
  <dc:creator>Фокина Л. П. </dc:creator>
  <cp:lastModifiedBy>Пользователь</cp:lastModifiedBy>
  <cp:revision>80</cp:revision>
  <dcterms:created xsi:type="dcterms:W3CDTF">2014-07-06T18:18:01Z</dcterms:created>
  <dcterms:modified xsi:type="dcterms:W3CDTF">2022-06-22T03:20:52Z</dcterms:modified>
</cp:coreProperties>
</file>