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4" r:id="rId4"/>
    <p:sldId id="273" r:id="rId5"/>
    <p:sldId id="258" r:id="rId6"/>
    <p:sldId id="271" r:id="rId7"/>
    <p:sldId id="268" r:id="rId8"/>
    <p:sldId id="277" r:id="rId9"/>
    <p:sldId id="259" r:id="rId10"/>
    <p:sldId id="269" r:id="rId11"/>
    <p:sldId id="266" r:id="rId12"/>
    <p:sldId id="261" r:id="rId13"/>
    <p:sldId id="270" r:id="rId14"/>
    <p:sldId id="275" r:id="rId15"/>
    <p:sldId id="267" r:id="rId16"/>
    <p:sldId id="276" r:id="rId17"/>
    <p:sldId id="262" r:id="rId18"/>
    <p:sldId id="26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>
      <p:cViewPr>
        <p:scale>
          <a:sx n="80" d="100"/>
          <a:sy n="80" d="100"/>
        </p:scale>
        <p:origin x="-1550" y="-14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07A8500B-4461-4A19-B065-AEF7C22D6EFE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4D086A6-7DED-4A03-B231-11D26A9DB498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8500B-4461-4A19-B065-AEF7C22D6EFE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86A6-7DED-4A03-B231-11D26A9DB49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8500B-4461-4A19-B065-AEF7C22D6EFE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86A6-7DED-4A03-B231-11D26A9DB49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8500B-4461-4A19-B065-AEF7C22D6EFE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86A6-7DED-4A03-B231-11D26A9DB49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8500B-4461-4A19-B065-AEF7C22D6EFE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86A6-7DED-4A03-B231-11D26A9DB49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8500B-4461-4A19-B065-AEF7C22D6EFE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86A6-7DED-4A03-B231-11D26A9DB49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8500B-4461-4A19-B065-AEF7C22D6EFE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86A6-7DED-4A03-B231-11D26A9DB49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8500B-4461-4A19-B065-AEF7C22D6EFE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86A6-7DED-4A03-B231-11D26A9DB49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8500B-4461-4A19-B065-AEF7C22D6EFE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86A6-7DED-4A03-B231-11D26A9DB49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8500B-4461-4A19-B065-AEF7C22D6EFE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86A6-7DED-4A03-B231-11D26A9DB498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8500B-4461-4A19-B065-AEF7C22D6EFE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86A6-7DED-4A03-B231-11D26A9DB49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07A8500B-4461-4A19-B065-AEF7C22D6EFE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34D086A6-7DED-4A03-B231-11D26A9DB49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16016" y="2996952"/>
            <a:ext cx="3313355" cy="1702160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/>
              <a:t>Село мое родное</a:t>
            </a:r>
            <a:endParaRPr lang="ru-RU" sz="4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3993324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kutce\Downloads\18cecad6-6c38-459d-a87f-629e147324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2" y="3470870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82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3312765" cy="4417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kutce\Downloads\IMG_07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95936" y="3958376"/>
            <a:ext cx="3742883" cy="280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kutce\Downloads\IMG_06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81990" y="566682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35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68079" y="1088740"/>
            <a:ext cx="4185029" cy="1224136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Водопад находится у подножья горы </a:t>
            </a:r>
            <a:r>
              <a:rPr lang="ru-RU" dirty="0" smtClean="0"/>
              <a:t>Лысой, которая является так же памятником природы.</a:t>
            </a:r>
            <a:endParaRPr lang="ru-RU" dirty="0"/>
          </a:p>
          <a:p>
            <a:endParaRPr lang="ru-RU" dirty="0"/>
          </a:p>
        </p:txBody>
      </p:sp>
      <p:pic>
        <p:nvPicPr>
          <p:cNvPr id="6146" name="Picture 2" descr="C:\Users\kutce\Downloads\IMG_18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877242"/>
            <a:ext cx="4817349" cy="361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kutce\Downloads\IMG_18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60638" y="1475783"/>
            <a:ext cx="4536504" cy="340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56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764704"/>
            <a:ext cx="6777317" cy="1368152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Изюминкой в окрестностях села является огромный скальный комплекс, который зовут "Маяк </a:t>
            </a:r>
            <a:r>
              <a:rPr lang="ru-RU" dirty="0" err="1"/>
              <a:t>Беневского</a:t>
            </a:r>
            <a:r>
              <a:rPr lang="ru-RU" dirty="0"/>
              <a:t>". </a:t>
            </a:r>
            <a:endParaRPr lang="ru-RU" dirty="0" smtClean="0"/>
          </a:p>
          <a:p>
            <a:r>
              <a:rPr lang="ru-RU" dirty="0" smtClean="0"/>
              <a:t>Памятник природы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92896"/>
            <a:ext cx="4044547" cy="3033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D:\IMG_23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964" y="3717032"/>
            <a:ext cx="3888433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93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764704"/>
            <a:ext cx="5472608" cy="5702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4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Памятник великому барду, поэту и актеру В.С. Высоцкому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493" y="2323652"/>
            <a:ext cx="3960556" cy="3553620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В 1998 году </a:t>
            </a:r>
            <a:r>
              <a:rPr lang="ru-RU" dirty="0"/>
              <a:t>в селе Беневское, </a:t>
            </a:r>
            <a:r>
              <a:rPr lang="ru-RU" dirty="0" smtClean="0"/>
              <a:t>на </a:t>
            </a:r>
            <a:r>
              <a:rPr lang="ru-RU" dirty="0"/>
              <a:t>собственные средства пенсионер </a:t>
            </a:r>
            <a:r>
              <a:rPr lang="ru-RU" dirty="0" smtClean="0"/>
              <a:t>Иван </a:t>
            </a:r>
            <a:r>
              <a:rPr lang="ru-RU" dirty="0"/>
              <a:t>Лычко установил стелу из бетона, покрытую облицовочной плиткой и табличкой с именем Владимира Высоцкого</a:t>
            </a:r>
          </a:p>
        </p:txBody>
      </p:sp>
      <p:pic>
        <p:nvPicPr>
          <p:cNvPr id="14338" name="Picture 2" descr="C:\Users\kutce\Downloads\IMG_08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65757" y="2677762"/>
            <a:ext cx="4215235" cy="326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51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024744" cy="1143000"/>
          </a:xfrm>
        </p:spPr>
        <p:txBody>
          <a:bodyPr/>
          <a:lstStyle/>
          <a:p>
            <a:pPr algn="ctr"/>
            <a:r>
              <a:rPr lang="ru-RU" b="1" dirty="0" smtClean="0"/>
              <a:t>Люди и их судьбы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960" y="2060848"/>
            <a:ext cx="3888432" cy="4077593"/>
          </a:xfrm>
        </p:spPr>
        <p:txBody>
          <a:bodyPr>
            <a:normAutofit fontScale="92500"/>
          </a:bodyPr>
          <a:lstStyle/>
          <a:p>
            <a:r>
              <a:rPr lang="ru-RU" b="1" dirty="0" smtClean="0"/>
              <a:t>Звегинцев Иван Егорович </a:t>
            </a:r>
            <a:r>
              <a:rPr lang="ru-RU" dirty="0" smtClean="0"/>
              <a:t>– наш  ветеран </a:t>
            </a:r>
            <a:r>
              <a:rPr lang="ru-RU" dirty="0"/>
              <a:t>Великой Отечественной войны. В вооруженные силы был призван в 17 лет в 1944 году из Лазовского района Приморья, служил мотористом на лодке типа "Малютка".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 descr="C:\Users\kutce\Downloads\PHOTO-2022-06-21-13-47-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2" y="1556792"/>
            <a:ext cx="3528392" cy="470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46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5976" y="1772816"/>
            <a:ext cx="3464833" cy="4059813"/>
          </a:xfrm>
        </p:spPr>
        <p:txBody>
          <a:bodyPr>
            <a:normAutofit lnSpcReduction="10000"/>
          </a:bodyPr>
          <a:lstStyle/>
          <a:p>
            <a:r>
              <a:rPr lang="ru-RU" b="1" dirty="0" smtClean="0"/>
              <a:t>Бабич Леонид Иванович</a:t>
            </a:r>
            <a:r>
              <a:rPr lang="ru-RU" dirty="0" smtClean="0"/>
              <a:t>, награждён «Орденом Мужества». В 1997 </a:t>
            </a:r>
            <a:r>
              <a:rPr lang="ru-RU" dirty="0"/>
              <a:t>в</a:t>
            </a:r>
            <a:r>
              <a:rPr lang="ru-RU" dirty="0" smtClean="0"/>
              <a:t> Преображении был захват группы вооруженных преступников и освобождение заложников.</a:t>
            </a: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29" y="1556792"/>
            <a:ext cx="3176587" cy="436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956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27984" y="1484784"/>
            <a:ext cx="3744416" cy="4347845"/>
          </a:xfrm>
        </p:spPr>
        <p:txBody>
          <a:bodyPr/>
          <a:lstStyle/>
          <a:p>
            <a:r>
              <a:rPr lang="ru-RU" b="1" dirty="0" smtClean="0"/>
              <a:t>Матвеенко Николай Михайлович</a:t>
            </a:r>
          </a:p>
          <a:p>
            <a:r>
              <a:rPr lang="ru-RU" dirty="0" smtClean="0"/>
              <a:t>Участник японской войны. Получил Медаль за Отвагу.</a:t>
            </a:r>
          </a:p>
          <a:p>
            <a:r>
              <a:rPr lang="ru-RU" dirty="0" smtClean="0"/>
              <a:t>Был директором совхоза «Киевский». Есть медаль «За доблестный труд» и орден «</a:t>
            </a:r>
            <a:r>
              <a:rPr lang="ru-RU" dirty="0"/>
              <a:t>З</a:t>
            </a:r>
            <a:r>
              <a:rPr lang="ru-RU" dirty="0" smtClean="0"/>
              <a:t>нак почета»</a:t>
            </a:r>
            <a:endParaRPr lang="ru-RU" dirty="0"/>
          </a:p>
        </p:txBody>
      </p:sp>
      <p:pic>
        <p:nvPicPr>
          <p:cNvPr id="8195" name="Picture 3" descr="D:\1 сентября 2014\Изображение 52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57867"/>
            <a:ext cx="3288602" cy="451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81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utce\Downloads\IMG_09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332656"/>
            <a:ext cx="8237779" cy="617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404665"/>
            <a:ext cx="4536504" cy="1656184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/>
              <a:t>Благодарим за внимание!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294288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980728"/>
            <a:ext cx="4112710" cy="163851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История создания села Беневское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2780928"/>
            <a:ext cx="6777317" cy="3771781"/>
          </a:xfrm>
        </p:spPr>
        <p:txBody>
          <a:bodyPr>
            <a:normAutofit/>
          </a:bodyPr>
          <a:lstStyle/>
          <a:p>
            <a:r>
              <a:rPr lang="ru-RU" dirty="0" smtClean="0"/>
              <a:t>Точная </a:t>
            </a:r>
            <a:r>
              <a:rPr lang="ru-RU" dirty="0"/>
              <a:t>дата основания села неизвестна, но по рассказам старожилов оно было основано в 1871 г., до этого "там ютились несколько китайских и корейских фанз</a:t>
            </a:r>
            <a:r>
              <a:rPr lang="ru-RU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663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052737"/>
            <a:ext cx="7704856" cy="2160240"/>
          </a:xfrm>
        </p:spPr>
        <p:txBody>
          <a:bodyPr/>
          <a:lstStyle/>
          <a:p>
            <a:r>
              <a:rPr lang="ru-RU" dirty="0"/>
              <a:t>Свое название село получило по фамилии </a:t>
            </a:r>
            <a:r>
              <a:rPr lang="ru-RU" dirty="0" err="1"/>
              <a:t>Беневского</a:t>
            </a:r>
            <a:r>
              <a:rPr lang="ru-RU" dirty="0"/>
              <a:t> Аркадия Семеновича  известного общественного и государственного деятеля Приамурья.</a:t>
            </a:r>
          </a:p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539" y="2459360"/>
            <a:ext cx="3200400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470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052737"/>
            <a:ext cx="7632848" cy="2160240"/>
          </a:xfrm>
        </p:spPr>
        <p:txBody>
          <a:bodyPr/>
          <a:lstStyle/>
          <a:p>
            <a:r>
              <a:rPr lang="ru-RU" dirty="0"/>
              <a:t>По другим источникам информации, село получило свое название по фамилии посетившего эти места </a:t>
            </a:r>
            <a:r>
              <a:rPr lang="ru-RU" dirty="0" smtClean="0"/>
              <a:t> </a:t>
            </a:r>
            <a:r>
              <a:rPr lang="ru-RU" dirty="0"/>
              <a:t>офицера </a:t>
            </a:r>
            <a:r>
              <a:rPr lang="ru-RU" dirty="0" smtClean="0"/>
              <a:t>царской армии </a:t>
            </a:r>
            <a:r>
              <a:rPr lang="ru-RU" dirty="0" err="1" smtClean="0"/>
              <a:t>Беньевского</a:t>
            </a:r>
            <a:r>
              <a:rPr lang="ru-RU" dirty="0" smtClean="0"/>
              <a:t> </a:t>
            </a:r>
            <a:r>
              <a:rPr lang="ru-RU" dirty="0"/>
              <a:t>Августа </a:t>
            </a:r>
            <a:r>
              <a:rPr lang="ru-RU" dirty="0" err="1"/>
              <a:t>Морица</a:t>
            </a:r>
            <a:r>
              <a:rPr lang="ru-RU" dirty="0"/>
              <a:t> (</a:t>
            </a:r>
            <a:r>
              <a:rPr lang="ru-RU" dirty="0" err="1"/>
              <a:t>Маурици</a:t>
            </a:r>
            <a:r>
              <a:rPr lang="ru-RU" dirty="0"/>
              <a:t>).</a:t>
            </a:r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924944"/>
            <a:ext cx="2974975" cy="356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13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404664"/>
            <a:ext cx="3600515" cy="4320479"/>
          </a:xfrm>
        </p:spPr>
        <p:txBody>
          <a:bodyPr>
            <a:normAutofit fontScale="70000" lnSpcReduction="20000"/>
          </a:bodyPr>
          <a:lstStyle/>
          <a:p>
            <a:r>
              <a:rPr lang="ru-RU" sz="2900" dirty="0" smtClean="0"/>
              <a:t>На </a:t>
            </a:r>
            <a:r>
              <a:rPr lang="ru-RU" sz="2900" dirty="0"/>
              <a:t>месте будущего села был установлен почтовый стан, перевозивший почту на </a:t>
            </a:r>
            <a:r>
              <a:rPr lang="ru-RU" sz="2900" dirty="0" smtClean="0"/>
              <a:t>лошадях. </a:t>
            </a:r>
            <a:r>
              <a:rPr lang="ru-RU" sz="2900" dirty="0"/>
              <a:t>При почте был оборудован маленький медицинский </a:t>
            </a:r>
            <a:r>
              <a:rPr lang="ru-RU" sz="2900" dirty="0" smtClean="0"/>
              <a:t>пункт</a:t>
            </a:r>
            <a:r>
              <a:rPr lang="ru-RU" sz="2900" dirty="0"/>
              <a:t>.</a:t>
            </a:r>
          </a:p>
          <a:p>
            <a:endParaRPr lang="ru-RU" sz="2900" dirty="0"/>
          </a:p>
          <a:p>
            <a:r>
              <a:rPr lang="ru-RU" sz="2900" dirty="0"/>
              <a:t>Позже стали появляться первые переселенцы </a:t>
            </a:r>
            <a:r>
              <a:rPr lang="ru-RU" sz="2900" dirty="0" smtClean="0"/>
              <a:t>. </a:t>
            </a:r>
            <a:r>
              <a:rPr lang="ru-RU" sz="2900" dirty="0"/>
              <a:t>Переселенцы жили сначала в шалашах, сделанных из коры, землянках, затем строили дома-времянки.</a:t>
            </a:r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pPr marL="68580" indent="0">
              <a:buNone/>
            </a:pPr>
            <a:endParaRPr lang="ru-RU" dirty="0"/>
          </a:p>
          <a:p>
            <a:pPr marL="68580" indent="0">
              <a:buNone/>
            </a:pPr>
            <a:endParaRPr lang="ru-RU" dirty="0" smtClean="0"/>
          </a:p>
          <a:p>
            <a:pPr marL="68580" indent="0">
              <a:buNone/>
            </a:pPr>
            <a:endParaRPr lang="ru-RU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644008" y="908720"/>
            <a:ext cx="37444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1906-1907 гг. отмечается массовое заселение деревни. За два года приехало 15 семей из Черниговской губернии, в частности из </a:t>
            </a:r>
            <a:r>
              <a:rPr lang="ru-RU" dirty="0" err="1"/>
              <a:t>с.Чеплеевки</a:t>
            </a:r>
            <a:r>
              <a:rPr lang="ru-RU" dirty="0"/>
              <a:t>. До сих пор одну из улиц жители села называют </a:t>
            </a:r>
            <a:r>
              <a:rPr lang="ru-RU" dirty="0" err="1"/>
              <a:t>Чеплеевкой</a:t>
            </a:r>
            <a:r>
              <a:rPr lang="ru-RU" dirty="0"/>
              <a:t> (ныне </a:t>
            </a:r>
            <a:r>
              <a:rPr lang="ru-RU" dirty="0" err="1"/>
              <a:t>ул.Горького</a:t>
            </a:r>
            <a:r>
              <a:rPr lang="ru-RU" dirty="0"/>
              <a:t>). </a:t>
            </a:r>
          </a:p>
        </p:txBody>
      </p:sp>
      <p:pic>
        <p:nvPicPr>
          <p:cNvPr id="1026" name="Picture 2" descr="C:\Users\kutce\Downloads\DSC010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674715"/>
            <a:ext cx="4864541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03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016732"/>
            <a:ext cx="3672524" cy="3672408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Село постепенно росло ...в 1909 г. уже построили первую двухклассную школу.</a:t>
            </a:r>
          </a:p>
          <a:p>
            <a:r>
              <a:rPr lang="ru-RU" dirty="0"/>
              <a:t>По воспоминаниям, в селе была церковь и высокая колокольня, на которой был большой медный колокол.</a:t>
            </a:r>
          </a:p>
          <a:p>
            <a:r>
              <a:rPr lang="ru-RU" dirty="0"/>
              <a:t>. В 1914 г. жители </a:t>
            </a:r>
            <a:r>
              <a:rPr lang="ru-RU" dirty="0" err="1"/>
              <a:t>с.Беневское</a:t>
            </a:r>
            <a:r>
              <a:rPr lang="ru-RU" dirty="0"/>
              <a:t> пережили большое наводнение, принесшее много бед, последствием этого наводнения стал </a:t>
            </a:r>
            <a:r>
              <a:rPr lang="ru-RU" dirty="0" err="1"/>
              <a:t>кл</a:t>
            </a:r>
            <a:r>
              <a:rPr lang="ru-RU" dirty="0" smtClean="0"/>
              <a:t>. Большой</a:t>
            </a:r>
            <a:r>
              <a:rPr lang="ru-RU" dirty="0"/>
              <a:t>, разделивший село на две части.</a:t>
            </a:r>
          </a:p>
          <a:p>
            <a:endParaRPr lang="ru-RU" dirty="0"/>
          </a:p>
        </p:txBody>
      </p:sp>
      <p:pic>
        <p:nvPicPr>
          <p:cNvPr id="17410" name="Picture 2" descr="C:\Users\kutce\Downloads\IMG_08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919" y="2996952"/>
            <a:ext cx="451250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kutce\Downloads\IMG_42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7" y="692696"/>
            <a:ext cx="3998913" cy="217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36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76672"/>
            <a:ext cx="7024744" cy="1143000"/>
          </a:xfrm>
        </p:spPr>
        <p:txBody>
          <a:bodyPr/>
          <a:lstStyle/>
          <a:p>
            <a:r>
              <a:rPr lang="ru-RU" dirty="0" smtClean="0"/>
              <a:t>Село в наше в время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628800"/>
            <a:ext cx="6777317" cy="3508977"/>
          </a:xfrm>
        </p:spPr>
        <p:txBody>
          <a:bodyPr/>
          <a:lstStyle/>
          <a:p>
            <a:r>
              <a:rPr lang="ru-RU" dirty="0" smtClean="0"/>
              <a:t>Численность населения </a:t>
            </a:r>
            <a:r>
              <a:rPr lang="ru-RU" dirty="0"/>
              <a:t> </a:t>
            </a:r>
            <a:r>
              <a:rPr lang="ru-RU" dirty="0" smtClean="0"/>
              <a:t>около 350 человек</a:t>
            </a:r>
            <a:endParaRPr lang="ru-RU" dirty="0" smtClean="0"/>
          </a:p>
          <a:p>
            <a:r>
              <a:rPr lang="ru-RU" dirty="0" smtClean="0"/>
              <a:t>В настоящее время в селе работает Средняя общеобразовательная школа №7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12976"/>
            <a:ext cx="4260850" cy="319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kutce\Downloads\PHOTO-2022-04-16-14-21-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94866"/>
            <a:ext cx="3240360" cy="243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88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980728"/>
            <a:ext cx="5256584" cy="4824536"/>
          </a:xfrm>
        </p:spPr>
        <p:txBody>
          <a:bodyPr>
            <a:normAutofit/>
          </a:bodyPr>
          <a:lstStyle/>
          <a:p>
            <a:r>
              <a:rPr lang="ru-RU" dirty="0" smtClean="0"/>
              <a:t>В селе в настоящее время ведут деятельность только индивидуальные предприниматели. Это:</a:t>
            </a:r>
          </a:p>
          <a:p>
            <a:r>
              <a:rPr lang="ru-RU" dirty="0" smtClean="0"/>
              <a:t>ИП Протасов – лесозаготовительная деятельность;</a:t>
            </a:r>
          </a:p>
          <a:p>
            <a:r>
              <a:rPr lang="ru-RU" dirty="0" smtClean="0"/>
              <a:t>ИП </a:t>
            </a:r>
            <a:r>
              <a:rPr lang="ru-RU" dirty="0" err="1" smtClean="0"/>
              <a:t>Белекеев</a:t>
            </a:r>
            <a:r>
              <a:rPr lang="ru-RU" dirty="0" smtClean="0"/>
              <a:t> – лесозаготовительная деятельность и КФХ(крестьянско-фермерское хозяйство)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 descr="C:\Users\kutce\Downloads\39f28568-f36c-44b4-90da-f2cd2266b4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043" y="1412776"/>
            <a:ext cx="3330370" cy="444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46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764704"/>
            <a:ext cx="70247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Достопримечательности села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9" y="1916832"/>
            <a:ext cx="3600400" cy="3888432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Вблизи села находится известное и посещаемое туристами место — каскад водопадов высотой до </a:t>
            </a:r>
            <a:r>
              <a:rPr lang="ru-RU" dirty="0" smtClean="0"/>
              <a:t>18 метров</a:t>
            </a:r>
            <a:r>
              <a:rPr lang="ru-RU" dirty="0"/>
              <a:t>, расположенных на </a:t>
            </a:r>
            <a:r>
              <a:rPr lang="ru-RU" dirty="0" err="1"/>
              <a:t>Еломовском</a:t>
            </a:r>
            <a:r>
              <a:rPr lang="ru-RU" dirty="0"/>
              <a:t> ключе, известные как </a:t>
            </a:r>
            <a:r>
              <a:rPr lang="ru-RU" dirty="0" err="1"/>
              <a:t>Беневские</a:t>
            </a:r>
            <a:r>
              <a:rPr lang="ru-RU" dirty="0"/>
              <a:t> водопады</a:t>
            </a:r>
            <a:r>
              <a:rPr lang="ru-RU" dirty="0" smtClean="0"/>
              <a:t>.</a:t>
            </a:r>
          </a:p>
          <a:p>
            <a:r>
              <a:rPr lang="ru-RU" dirty="0" smtClean="0"/>
              <a:t>Является одним из 17 памятников природы</a:t>
            </a:r>
          </a:p>
        </p:txBody>
      </p:sp>
      <p:pic>
        <p:nvPicPr>
          <p:cNvPr id="3075" name="Picture 3" descr="C:\Users\kutce\Downloads\IMG_79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87924" y="2416932"/>
            <a:ext cx="4576864" cy="34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6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392</TotalTime>
  <Words>463</Words>
  <Application>Microsoft Office PowerPoint</Application>
  <PresentationFormat>Экран (4:3)</PresentationFormat>
  <Paragraphs>37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Остин</vt:lpstr>
      <vt:lpstr>Село мое родное</vt:lpstr>
      <vt:lpstr>История создания села Беневское</vt:lpstr>
      <vt:lpstr>Презентация PowerPoint</vt:lpstr>
      <vt:lpstr>Презентация PowerPoint</vt:lpstr>
      <vt:lpstr>Презентация PowerPoint</vt:lpstr>
      <vt:lpstr>Презентация PowerPoint</vt:lpstr>
      <vt:lpstr>Село в наше в время</vt:lpstr>
      <vt:lpstr>Презентация PowerPoint</vt:lpstr>
      <vt:lpstr>Достопримечательности села</vt:lpstr>
      <vt:lpstr>Презентация PowerPoint</vt:lpstr>
      <vt:lpstr>Презентация PowerPoint</vt:lpstr>
      <vt:lpstr>Презентация PowerPoint</vt:lpstr>
      <vt:lpstr>Презентация PowerPoint</vt:lpstr>
      <vt:lpstr>Памятник великому барду, поэту и актеру В.С. Высоцкому</vt:lpstr>
      <vt:lpstr>Люди и их судьбы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Село мое родное</dc:title>
  <dc:creator>kutce</dc:creator>
  <cp:lastModifiedBy>kutce</cp:lastModifiedBy>
  <cp:revision>22</cp:revision>
  <dcterms:created xsi:type="dcterms:W3CDTF">2022-06-17T00:11:24Z</dcterms:created>
  <dcterms:modified xsi:type="dcterms:W3CDTF">2022-06-22T02:03:52Z</dcterms:modified>
</cp:coreProperties>
</file>