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9D5"/>
    <a:srgbClr val="1802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617-WA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02389" cy="697099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52400"/>
            <a:ext cx="6324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Валентин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14400" y="5334000"/>
            <a:ext cx="11049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Моя малая Родина</a:t>
            </a:r>
            <a:endParaRPr lang="ru-RU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рка1 (2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33283" cy="3429000"/>
          </a:xfrm>
        </p:spPr>
      </p:pic>
      <p:pic>
        <p:nvPicPr>
          <p:cNvPr id="5" name="Рисунок 4" descr="норка 21 (2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444240"/>
            <a:ext cx="4876800" cy="341376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135651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нем разводили песца и норку. Но эта продукция шла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экспорт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609601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В 1962 году в Валентине организован зверосовхоз.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618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9509" cy="6858000"/>
          </a:xfr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62000" y="4692759"/>
            <a:ext cx="754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сейчас все не так радужно. Население уменьшается.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1500 человек уехала треть, нет уже в таком объеме социальной инфраструктуры.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ре 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 сегодня Валентин известен морским побережьем, прекрасно подходящим для семейного летнего отдыха. Считается, что здесь находятся одни из немногих оставшихся чистейших песочных пляжей на юго-востоке Приморья. А то, что вода прохладней, чем в других районах, на фоне прекрасных пейзажей и морского бриза – мелочи.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133600"/>
            <a:ext cx="86192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Достопримечательности нашего села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1000"/>
            <a:ext cx="4038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2800" b="1" dirty="0" smtClean="0"/>
              <a:t>В нашем селе находится могила знаменитого советского зоолога Льва Георгиевича </a:t>
            </a:r>
            <a:r>
              <a:rPr lang="ru-RU" sz="2800" b="1" dirty="0" err="1" smtClean="0"/>
              <a:t>Капланова</a:t>
            </a:r>
            <a:r>
              <a:rPr lang="ru-RU" sz="2800" b="1" dirty="0" smtClean="0"/>
              <a:t>. Он был одним из первых исследователей амурского тигра. В мае 1943 года убит браконьерами.</a:t>
            </a:r>
            <a:endParaRPr lang="ru-RU" sz="2800" b="1" dirty="0"/>
          </a:p>
        </p:txBody>
      </p:sp>
      <p:pic>
        <p:nvPicPr>
          <p:cNvPr id="4" name="Рисунок 3" descr="1655777638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-671534"/>
            <a:ext cx="3200400" cy="8547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99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181600" cy="6908801"/>
          </a:xfrm>
        </p:spPr>
      </p:pic>
      <p:sp>
        <p:nvSpPr>
          <p:cNvPr id="5" name="TextBox 4"/>
          <p:cNvSpPr txBox="1"/>
          <p:nvPr/>
        </p:nvSpPr>
        <p:spPr>
          <a:xfrm>
            <a:off x="5410200" y="1905000"/>
            <a:ext cx="312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центре села расположен памятник. Открыт он 9 мая 1985 года в честь 40-летия победы советского народа в войне 1941-1945 года. Посвящен павшим односельчанам.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>
                <a:latin typeface="+mn-lt"/>
              </a:rPr>
              <a:t>Много десятилетий со дня своего основания Валентин отстраивался, расширялся и теперь это уже не маленькое селение, а аккуратное и красивое прибрежное село, в котором проживает славный и трудолюбивый народ.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IMG-20220618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76376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618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99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" y="304801"/>
            <a:ext cx="8915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12 августа </a:t>
            </a:r>
            <a:r>
              <a:rPr lang="ru-RU" sz="2400" b="1" smtClean="0"/>
              <a:t>с.Валентин </a:t>
            </a:r>
            <a:r>
              <a:rPr lang="ru-RU" sz="2400" b="1" smtClean="0"/>
              <a:t>отметит </a:t>
            </a:r>
            <a:r>
              <a:rPr lang="ru-RU" sz="2400" b="1" dirty="0" smtClean="0"/>
              <a:t>свой очередной день рождения! Хотя этот день и не отмечен в официальном государственном календаре, он является знаковым для истории нашего района. День рождения родного села – праздник каждого его жителя!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55779020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9508" cy="6858000"/>
          </a:xfr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46166"/>
            <a:ext cx="8382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Была у нас своя тайная гордость за то, что своими руками проложили мы дорогу сюда, раздвинули страшные эти леса, подняли горькую эту землю, несчетно побили лютого зверя и сохранили совесть и пламя сердца.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А. Фадеев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617-WA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173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5410200" y="304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Небольшое селение расположилось на берегу одной из бухт Японского моря. Это наше славное село Валентин.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Валентин. 2020 г. сентябрь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3810001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История села Валентин начинается в далеком 1870 году, когда «…иностранный клипер под английским флагом бросил якорь в незнакомой и необозначенной на карте бухте». Так впервые была открыта бухта Валентин. Существует две версии выбора именно такого названия: первая – открытие совпало с праздником Святого Валентина, поэтому бухту назвали в честь праздника; вторая – по имени капитана, впервые её обнаружившего.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nz_hunterhut_1900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4556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90600" y="4180344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До 1907 года в долине, в 2-х километрах от берега моря стояли 2-3 китайские фанзы, обитатели этих фанз в основном занимались промыслом пушного зверя, сбором женьшеня, отловом диких пятнистых оленей, ради лечебных пантов. Весь добытый товар нелегально переправлялся в Маньчжурию и Китай для продажи.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-20220618-WA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938"/>
            <a:ext cx="9490714" cy="6865938"/>
          </a:xfrm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abic Typesetting" pitchFamily="66" charset="-78"/>
              </a:rPr>
              <a:t>В 1907 году в эту местность стали прибывать первые переселенцы с Украины. Они стали строить дома в 2-х километрах от берега моря. </a:t>
            </a:r>
          </a:p>
          <a:p>
            <a:r>
              <a:rPr lang="ru-RU" sz="2400" b="1" dirty="0" smtClean="0">
                <a:cs typeface="Arabic Typesetting" pitchFamily="66" charset="-78"/>
              </a:rPr>
              <a:t>До 1910 года население поселка составляло 10-12 дворов. Так была организована деревушка – </a:t>
            </a:r>
            <a:r>
              <a:rPr lang="ru-RU" sz="2400" b="1" dirty="0" err="1" smtClean="0">
                <a:cs typeface="Arabic Typesetting" pitchFamily="66" charset="-78"/>
              </a:rPr>
              <a:t>Валентиновка</a:t>
            </a:r>
            <a:r>
              <a:rPr lang="ru-RU" sz="2400" b="1" dirty="0" smtClean="0">
                <a:cs typeface="Arabic Typesetting" pitchFamily="66" charset="-78"/>
              </a:rPr>
              <a:t>. Которая сохранилась до нашего времени. </a:t>
            </a:r>
            <a:endParaRPr lang="ru-RU" sz="2400" b="1" dirty="0"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21-06-22-11-1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4520" cy="6858000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17332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В 1915 году русский промышленник Соколов покупает у японцев парусные суда - шаланды. И у них же берет оборудование для завода консервов. За это он должен часть готовых консервов отправлять в Японию.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</a:rPr>
              <a:t>И после этого началось строительств завода. Он и стал добывать и перерабатывать крабов.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21-06-22-11-2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5646" y="-330296"/>
            <a:ext cx="9389646" cy="7188296"/>
          </a:xfr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3400" y="3289273"/>
            <a:ext cx="8229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было бы отлично, но случилась Гражданская война и интервенция. Завод захватили партизаны, вместе с поселком. Промышленник скрылся за границей. А завод перестал работать, так как партизаны увезли закаточный станок и с помощью его в поселке Тетюхе стали изготавливать гранаты. Какое время такая и продукция.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557747759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39045" y="-1139046"/>
            <a:ext cx="6865909" cy="9144000"/>
          </a:xfrm>
        </p:spPr>
      </p:pic>
      <p:sp>
        <p:nvSpPr>
          <p:cNvPr id="5" name="TextBox 4"/>
          <p:cNvSpPr txBox="1"/>
          <p:nvPr/>
        </p:nvSpPr>
        <p:spPr>
          <a:xfrm>
            <a:off x="838200" y="609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В1927 году завод был снова отстроен. Производство расширили, стали солить рыбу. </a:t>
            </a: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оявился самоходный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флот. А завод стал выпускать Иваси в масле. До 1936 года на заводе появляется импортное оборудование. Все идет отлично, но в 1942 году завод был сожжен.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Но в 1948 году завод вновь отстроен. И вновь заработал на благо страны добывающий флот и консервный завод.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626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Много десятилетий со дня своего основания Валентин отстраивался, расширялся и теперь это уже не маленькое селение, а аккуратное и красивое прибрежное село, в котором проживает славный и трудолюбивый народ.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</dc:creator>
  <cp:lastModifiedBy>com</cp:lastModifiedBy>
  <cp:revision>26</cp:revision>
  <dcterms:created xsi:type="dcterms:W3CDTF">2022-06-20T23:53:14Z</dcterms:created>
  <dcterms:modified xsi:type="dcterms:W3CDTF">2022-06-21T08:29:15Z</dcterms:modified>
</cp:coreProperties>
</file>