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0" r:id="rId5"/>
    <p:sldId id="257" r:id="rId6"/>
    <p:sldId id="258" r:id="rId7"/>
    <p:sldId id="262" r:id="rId8"/>
    <p:sldId id="259" r:id="rId9"/>
    <p:sldId id="261" r:id="rId10"/>
    <p:sldId id="263" r:id="rId11"/>
    <p:sldId id="266" r:id="rId12"/>
    <p:sldId id="267" r:id="rId13"/>
    <p:sldId id="264" r:id="rId14"/>
    <p:sldId id="265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0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34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9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92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7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9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1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97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34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173F2-CC0F-40A5-9632-0D0F8A2FD22F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4825E-410C-4676-92BF-E3FC7DD8B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35" y="252462"/>
            <a:ext cx="1770257" cy="1445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63" y="1930899"/>
            <a:ext cx="8046536" cy="4522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10" y="359144"/>
            <a:ext cx="1337713" cy="13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30" y="322217"/>
            <a:ext cx="8714377" cy="6535783"/>
          </a:xfrm>
        </p:spPr>
      </p:pic>
      <p:sp>
        <p:nvSpPr>
          <p:cNvPr id="3" name="TextBox 2"/>
          <p:cNvSpPr txBox="1"/>
          <p:nvPr/>
        </p:nvSpPr>
        <p:spPr>
          <a:xfrm>
            <a:off x="2194560" y="888274"/>
            <a:ext cx="48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11.09.2020 Квест-урок в 10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1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Чистим тропу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7" y="1294402"/>
            <a:ext cx="4015590" cy="3011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26" y="1982379"/>
            <a:ext cx="4010177" cy="3007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6" y="2995749"/>
            <a:ext cx="4191725" cy="3143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8171" y="4397828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629" y="5235372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ДО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8624" y="639209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ПОСЛЕ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55" y="622579"/>
            <a:ext cx="1828296" cy="18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Посадка тиса остроконечного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8" y="1912711"/>
            <a:ext cx="5156412" cy="3867309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36" y="2304596"/>
            <a:ext cx="5368713" cy="4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96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Посадка кедровых сеянцев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86" y="844732"/>
            <a:ext cx="8110189" cy="6082642"/>
          </a:xfrm>
        </p:spPr>
      </p:pic>
    </p:spTree>
    <p:extLst>
      <p:ext uri="{BB962C8B-B14F-4D97-AF65-F5344CB8AC3E}">
        <p14:creationId xmlns:p14="http://schemas.microsoft.com/office/powerpoint/2010/main" val="29646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12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Расчистка тропы возле тиса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05" y="701177"/>
            <a:ext cx="8076789" cy="60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Эндемик – амурский бархат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957649"/>
            <a:ext cx="7272595" cy="5454446"/>
          </a:xfrm>
        </p:spPr>
      </p:pic>
    </p:spTree>
    <p:extLst>
      <p:ext uri="{BB962C8B-B14F-4D97-AF65-F5344CB8AC3E}">
        <p14:creationId xmlns:p14="http://schemas.microsoft.com/office/powerpoint/2010/main" val="37466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Сбор шиповника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8" y="1777387"/>
            <a:ext cx="4933739" cy="3700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0"/>
            <a:ext cx="4934857" cy="3701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3387635"/>
            <a:ext cx="4934857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44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Передали шиповник детскому саду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37" y="1027612"/>
            <a:ext cx="8334572" cy="6250930"/>
          </a:xfrm>
        </p:spPr>
      </p:pic>
    </p:spTree>
    <p:extLst>
      <p:ext uri="{BB962C8B-B14F-4D97-AF65-F5344CB8AC3E}">
        <p14:creationId xmlns:p14="http://schemas.microsoft.com/office/powerpoint/2010/main" val="28426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024" y="693511"/>
            <a:ext cx="8957844" cy="58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183" y="292916"/>
            <a:ext cx="9875999" cy="64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87" y="380001"/>
            <a:ext cx="9476727" cy="6308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14" y="3953691"/>
            <a:ext cx="81947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63500" dist="50800" sx="0" sy="0">
                    <a:srgbClr val="000000">
                      <a:alpha val="50000"/>
                    </a:srgbClr>
                  </a:outerShdw>
                  <a:reflection blurRad="6350" stA="53000" endA="300" endPos="35500" dir="5400000" sy="-90000" algn="bl"/>
                </a:effectLst>
              </a:rPr>
              <a:t>Экологическая</a:t>
            </a:r>
            <a:r>
              <a:rPr lang="ru-RU" sz="4800" b="1" i="1" dirty="0">
                <a:solidFill>
                  <a:srgbClr val="FF0000"/>
                </a:solidFill>
                <a:effectLst>
                  <a:reflection blurRad="6350" stA="53000" endA="300" endPos="35500" dir="5400000" sy="-90000" algn="bl"/>
                </a:effectLst>
              </a:rPr>
              <a:t>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63500" dist="50800" sx="0" sy="0">
                    <a:srgbClr val="000000">
                      <a:alpha val="50000"/>
                    </a:srgbClr>
                  </a:outerShdw>
                  <a:reflection blurRad="6350" stA="53000" endA="300" endPos="35500" dir="5400000" sy="-90000" algn="bl"/>
                </a:effectLst>
              </a:rPr>
              <a:t>тропа</a:t>
            </a:r>
            <a:endParaRPr lang="ru-RU" sz="4800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err="1">
                <a:solidFill>
                  <a:srgbClr val="FF0000"/>
                </a:solidFill>
                <a:effectLst>
                  <a:outerShdw blurRad="63500" dist="50800" sx="0" sy="0">
                    <a:srgbClr val="000000">
                      <a:alpha val="50000"/>
                    </a:srgbClr>
                  </a:outerShdw>
                  <a:reflection blurRad="6350" stA="53000" endA="300" endPos="35500" dir="5400000" sy="-90000" algn="bl"/>
                </a:effectLst>
              </a:rPr>
              <a:t>Лазовской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63500" dist="50800" sx="0" sy="0">
                    <a:srgbClr val="000000">
                      <a:alpha val="50000"/>
                    </a:srgbClr>
                  </a:outerShdw>
                  <a:reflection blurRad="6350" stA="53000" endA="300" endPos="35500" dir="5400000" sy="-90000" algn="bl"/>
                </a:effectLst>
              </a:rPr>
              <a:t>  СОШ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63500" dist="50800" sx="0" sy="0">
                    <a:srgbClr val="000000">
                      <a:alpha val="50000"/>
                    </a:srgbClr>
                  </a:outerShdw>
                  <a:reflection blurRad="6350" stA="53000" endA="300" endPos="35500" dir="5400000" sy="-90000" algn="bl"/>
                </a:effectLst>
              </a:rPr>
              <a:t>№1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330234" y="2352176"/>
            <a:ext cx="6669042" cy="2342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73" y="117566"/>
            <a:ext cx="6435497" cy="65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Команда проекта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0" y="1324157"/>
            <a:ext cx="9518469" cy="5349380"/>
          </a:xfrm>
        </p:spPr>
      </p:pic>
    </p:spTree>
    <p:extLst>
      <p:ext uri="{BB962C8B-B14F-4D97-AF65-F5344CB8AC3E}">
        <p14:creationId xmlns:p14="http://schemas.microsoft.com/office/powerpoint/2010/main" val="42568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7943" y="125524"/>
            <a:ext cx="1039585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ПЕРВЫЙ ВЫХОД ШКОЛЬНОГО ЛЕСНИЧЕСТВА НА ЭКОТРОПУ 5 ИЮЛЯ 2020 Г.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1786"/>
            <a:ext cx="6441647" cy="362020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35" y="3123248"/>
            <a:ext cx="6645465" cy="3734752"/>
          </a:xfrm>
        </p:spPr>
      </p:pic>
    </p:spTree>
    <p:extLst>
      <p:ext uri="{BB962C8B-B14F-4D97-AF65-F5344CB8AC3E}">
        <p14:creationId xmlns:p14="http://schemas.microsoft.com/office/powerpoint/2010/main" val="35975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1" y="365125"/>
            <a:ext cx="9878509" cy="5852160"/>
          </a:xfrm>
        </p:spPr>
      </p:pic>
    </p:spTree>
    <p:extLst>
      <p:ext uri="{BB962C8B-B14F-4D97-AF65-F5344CB8AC3E}">
        <p14:creationId xmlns:p14="http://schemas.microsoft.com/office/powerpoint/2010/main" val="26920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02.09.2020 </a:t>
            </a:r>
            <a:r>
              <a:rPr lang="ru-RU" sz="2800" b="1" dirty="0" err="1" smtClean="0">
                <a:solidFill>
                  <a:srgbClr val="0070C0"/>
                </a:solidFill>
              </a:rPr>
              <a:t>Квест</a:t>
            </a:r>
            <a:r>
              <a:rPr lang="ru-RU" sz="2800" b="1" dirty="0" smtClean="0">
                <a:solidFill>
                  <a:srgbClr val="0070C0"/>
                </a:solidFill>
              </a:rPr>
              <a:t>-урок в 8б классе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91" y="1251563"/>
            <a:ext cx="6880709" cy="5160532"/>
          </a:xfrm>
        </p:spPr>
      </p:pic>
    </p:spTree>
    <p:extLst>
      <p:ext uri="{BB962C8B-B14F-4D97-AF65-F5344CB8AC3E}">
        <p14:creationId xmlns:p14="http://schemas.microsoft.com/office/powerpoint/2010/main" val="30435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04.09.2020 </a:t>
            </a:r>
            <a:r>
              <a:rPr lang="ru-RU" sz="2800" b="1" dirty="0" err="1" smtClean="0">
                <a:solidFill>
                  <a:srgbClr val="0070C0"/>
                </a:solidFill>
              </a:rPr>
              <a:t>Квест</a:t>
            </a:r>
            <a:r>
              <a:rPr lang="ru-RU" sz="2800" b="1" dirty="0" smtClean="0">
                <a:solidFill>
                  <a:srgbClr val="0070C0"/>
                </a:solidFill>
              </a:rPr>
              <a:t>-урок в 5б классе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38" y="975360"/>
            <a:ext cx="7702611" cy="5776958"/>
          </a:xfrm>
        </p:spPr>
      </p:pic>
    </p:spTree>
    <p:extLst>
      <p:ext uri="{BB962C8B-B14F-4D97-AF65-F5344CB8AC3E}">
        <p14:creationId xmlns:p14="http://schemas.microsoft.com/office/powerpoint/2010/main" val="31448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02" y="353875"/>
            <a:ext cx="8570172" cy="6427629"/>
          </a:xfrm>
        </p:spPr>
      </p:pic>
    </p:spTree>
    <p:extLst>
      <p:ext uri="{BB962C8B-B14F-4D97-AF65-F5344CB8AC3E}">
        <p14:creationId xmlns:p14="http://schemas.microsoft.com/office/powerpoint/2010/main" val="23398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59</Words>
  <Application>Microsoft Office PowerPoint</Application>
  <PresentationFormat>Широкоэкранный</PresentationFormat>
  <Paragraphs>17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Команда проекта</vt:lpstr>
      <vt:lpstr>Презентация PowerPoint</vt:lpstr>
      <vt:lpstr>Презентация PowerPoint</vt:lpstr>
      <vt:lpstr>02.09.2020 Квест-урок в 8б классе</vt:lpstr>
      <vt:lpstr>04.09.2020 Квест-урок в 5б классе</vt:lpstr>
      <vt:lpstr>Презентация PowerPoint</vt:lpstr>
      <vt:lpstr>Презентация PowerPoint</vt:lpstr>
      <vt:lpstr>Чистим тропу</vt:lpstr>
      <vt:lpstr>Посадка тиса остроконечного</vt:lpstr>
      <vt:lpstr>Посадка кедровых сеянцев</vt:lpstr>
      <vt:lpstr>Расчистка тропы возле тиса</vt:lpstr>
      <vt:lpstr>Эндемик – амурский бархат</vt:lpstr>
      <vt:lpstr>Сбор шиповника</vt:lpstr>
      <vt:lpstr>Передали шиповник детскому саду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19</cp:revision>
  <dcterms:created xsi:type="dcterms:W3CDTF">2020-09-10T11:51:34Z</dcterms:created>
  <dcterms:modified xsi:type="dcterms:W3CDTF">2020-09-13T06:58:00Z</dcterms:modified>
</cp:coreProperties>
</file>